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2" r:id="rId5"/>
    <p:sldId id="263" r:id="rId6"/>
    <p:sldId id="264" r:id="rId7"/>
    <p:sldId id="265" r:id="rId8"/>
    <p:sldId id="266"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623"/>
    <a:srgbClr val="FA5F11"/>
    <a:srgbClr val="FF8150"/>
    <a:srgbClr val="5D754B"/>
    <a:srgbClr val="D14B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6927D9-63A7-7C96-316A-4E77EEB516D3}" v="387" dt="2024-02-26T14:23:27.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FARETH, GABRIEL" userId="S::gabrielfar.23@sunymaritime.edu::7892cac7-0003-4960-9d70-cf54cda8c8af" providerId="AD" clId="Web-{5912BA99-95C2-3172-F4AF-069019CBDBCA}"/>
    <pc:docChg chg="modSld">
      <pc:chgData name="(S) FARETH, GABRIEL" userId="S::gabrielfar.23@sunymaritime.edu::7892cac7-0003-4960-9d70-cf54cda8c8af" providerId="AD" clId="Web-{5912BA99-95C2-3172-F4AF-069019CBDBCA}" dt="2024-02-06T14:41:35.097" v="1" actId="20577"/>
      <pc:docMkLst>
        <pc:docMk/>
      </pc:docMkLst>
      <pc:sldChg chg="modSp">
        <pc:chgData name="(S) FARETH, GABRIEL" userId="S::gabrielfar.23@sunymaritime.edu::7892cac7-0003-4960-9d70-cf54cda8c8af" providerId="AD" clId="Web-{5912BA99-95C2-3172-F4AF-069019CBDBCA}" dt="2024-02-06T14:41:35.097" v="1" actId="20577"/>
        <pc:sldMkLst>
          <pc:docMk/>
          <pc:sldMk cId="3930540939" sldId="260"/>
        </pc:sldMkLst>
        <pc:spChg chg="mod">
          <ac:chgData name="(S) FARETH, GABRIEL" userId="S::gabrielfar.23@sunymaritime.edu::7892cac7-0003-4960-9d70-cf54cda8c8af" providerId="AD" clId="Web-{5912BA99-95C2-3172-F4AF-069019CBDBCA}" dt="2024-02-06T14:41:35.097" v="1" actId="20577"/>
          <ac:spMkLst>
            <pc:docMk/>
            <pc:sldMk cId="3930540939" sldId="260"/>
            <ac:spMk id="8" creationId="{E8E24993-5CB9-9C7A-0595-90561B4501A9}"/>
          </ac:spMkLst>
        </pc:spChg>
      </pc:sldChg>
    </pc:docChg>
  </pc:docChgLst>
  <pc:docChgLst>
    <pc:chgData name="(S) CUNHA, NICHOLAS" userId="S::nicholascun.23@sunymaritime.edu::d3a793b4-05cd-49b2-8b02-3c040797f582" providerId="AD" clId="Web-{E9E7A0B3-6B95-C91C-5D3A-5F8D738D39C8}"/>
    <pc:docChg chg="modSld">
      <pc:chgData name="(S) CUNHA, NICHOLAS" userId="S::nicholascun.23@sunymaritime.edu::d3a793b4-05cd-49b2-8b02-3c040797f582" providerId="AD" clId="Web-{E9E7A0B3-6B95-C91C-5D3A-5F8D738D39C8}" dt="2024-02-06T03:14:50.250" v="43" actId="20577"/>
      <pc:docMkLst>
        <pc:docMk/>
      </pc:docMkLst>
      <pc:sldChg chg="modSp">
        <pc:chgData name="(S) CUNHA, NICHOLAS" userId="S::nicholascun.23@sunymaritime.edu::d3a793b4-05cd-49b2-8b02-3c040797f582" providerId="AD" clId="Web-{E9E7A0B3-6B95-C91C-5D3A-5F8D738D39C8}" dt="2024-02-06T03:14:50.250" v="43" actId="20577"/>
        <pc:sldMkLst>
          <pc:docMk/>
          <pc:sldMk cId="1245118179" sldId="259"/>
        </pc:sldMkLst>
        <pc:spChg chg="mod">
          <ac:chgData name="(S) CUNHA, NICHOLAS" userId="S::nicholascun.23@sunymaritime.edu::d3a793b4-05cd-49b2-8b02-3c040797f582" providerId="AD" clId="Web-{E9E7A0B3-6B95-C91C-5D3A-5F8D738D39C8}" dt="2024-02-06T03:14:50.250" v="43" actId="20577"/>
          <ac:spMkLst>
            <pc:docMk/>
            <pc:sldMk cId="1245118179" sldId="259"/>
            <ac:spMk id="2" creationId="{4FFBF0EA-6076-E793-8BF9-7BB7C0AFF4EE}"/>
          </ac:spMkLst>
        </pc:spChg>
      </pc:sldChg>
      <pc:sldChg chg="modSp">
        <pc:chgData name="(S) CUNHA, NICHOLAS" userId="S::nicholascun.23@sunymaritime.edu::d3a793b4-05cd-49b2-8b02-3c040797f582" providerId="AD" clId="Web-{E9E7A0B3-6B95-C91C-5D3A-5F8D738D39C8}" dt="2024-02-06T03:10:49.275" v="39" actId="20577"/>
        <pc:sldMkLst>
          <pc:docMk/>
          <pc:sldMk cId="3930540939" sldId="260"/>
        </pc:sldMkLst>
        <pc:spChg chg="mod">
          <ac:chgData name="(S) CUNHA, NICHOLAS" userId="S::nicholascun.23@sunymaritime.edu::d3a793b4-05cd-49b2-8b02-3c040797f582" providerId="AD" clId="Web-{E9E7A0B3-6B95-C91C-5D3A-5F8D738D39C8}" dt="2024-02-06T03:10:49.275" v="39" actId="20577"/>
          <ac:spMkLst>
            <pc:docMk/>
            <pc:sldMk cId="3930540939" sldId="260"/>
            <ac:spMk id="2" creationId="{12368B9C-C399-CB14-E3B8-3B8A8EB68F04}"/>
          </ac:spMkLst>
        </pc:spChg>
        <pc:spChg chg="mod">
          <ac:chgData name="(S) CUNHA, NICHOLAS" userId="S::nicholascun.23@sunymaritime.edu::d3a793b4-05cd-49b2-8b02-3c040797f582" providerId="AD" clId="Web-{E9E7A0B3-6B95-C91C-5D3A-5F8D738D39C8}" dt="2024-02-06T03:10:14.712" v="15" actId="20577"/>
          <ac:spMkLst>
            <pc:docMk/>
            <pc:sldMk cId="3930540939" sldId="260"/>
            <ac:spMk id="8" creationId="{E8E24993-5CB9-9C7A-0595-90561B4501A9}"/>
          </ac:spMkLst>
        </pc:spChg>
      </pc:sldChg>
    </pc:docChg>
  </pc:docChgLst>
  <pc:docChgLst>
    <pc:chgData name="(S) CUNHA, NICHOLAS" userId="S::nicholascun.23@sunymaritime.edu::d3a793b4-05cd-49b2-8b02-3c040797f582" providerId="AD" clId="Web-{D4EE50D1-36C4-4953-8723-73CB84D33BCC}"/>
    <pc:docChg chg="addSld modSld">
      <pc:chgData name="(S) CUNHA, NICHOLAS" userId="S::nicholascun.23@sunymaritime.edu::d3a793b4-05cd-49b2-8b02-3c040797f582" providerId="AD" clId="Web-{D4EE50D1-36C4-4953-8723-73CB84D33BCC}" dt="2024-02-06T03:05:33.922" v="167" actId="20577"/>
      <pc:docMkLst>
        <pc:docMk/>
      </pc:docMkLst>
      <pc:sldChg chg="modSp">
        <pc:chgData name="(S) CUNHA, NICHOLAS" userId="S::nicholascun.23@sunymaritime.edu::d3a793b4-05cd-49b2-8b02-3c040797f582" providerId="AD" clId="Web-{D4EE50D1-36C4-4953-8723-73CB84D33BCC}" dt="2024-02-06T02:22:34.251" v="13" actId="20577"/>
        <pc:sldMkLst>
          <pc:docMk/>
          <pc:sldMk cId="109857222" sldId="256"/>
        </pc:sldMkLst>
        <pc:spChg chg="mod">
          <ac:chgData name="(S) CUNHA, NICHOLAS" userId="S::nicholascun.23@sunymaritime.edu::d3a793b4-05cd-49b2-8b02-3c040797f582" providerId="AD" clId="Web-{D4EE50D1-36C4-4953-8723-73CB84D33BCC}" dt="2024-02-06T02:22:34.251" v="13" actId="20577"/>
          <ac:spMkLst>
            <pc:docMk/>
            <pc:sldMk cId="109857222" sldId="256"/>
            <ac:spMk id="2" creationId="{00000000-0000-0000-0000-000000000000}"/>
          </ac:spMkLst>
        </pc:spChg>
      </pc:sldChg>
      <pc:sldChg chg="modSp new">
        <pc:chgData name="(S) CUNHA, NICHOLAS" userId="S::nicholascun.23@sunymaritime.edu::d3a793b4-05cd-49b2-8b02-3c040797f582" providerId="AD" clId="Web-{D4EE50D1-36C4-4953-8723-73CB84D33BCC}" dt="2024-02-06T02:51:28.152" v="53" actId="20577"/>
        <pc:sldMkLst>
          <pc:docMk/>
          <pc:sldMk cId="758545263" sldId="257"/>
        </pc:sldMkLst>
        <pc:spChg chg="mod">
          <ac:chgData name="(S) CUNHA, NICHOLAS" userId="S::nicholascun.23@sunymaritime.edu::d3a793b4-05cd-49b2-8b02-3c040797f582" providerId="AD" clId="Web-{D4EE50D1-36C4-4953-8723-73CB84D33BCC}" dt="2024-02-06T02:22:23.141" v="5" actId="20577"/>
          <ac:spMkLst>
            <pc:docMk/>
            <pc:sldMk cId="758545263" sldId="257"/>
            <ac:spMk id="2" creationId="{710145B1-1FF5-D99A-7079-A44862D5442B}"/>
          </ac:spMkLst>
        </pc:spChg>
        <pc:spChg chg="mod">
          <ac:chgData name="(S) CUNHA, NICHOLAS" userId="S::nicholascun.23@sunymaritime.edu::d3a793b4-05cd-49b2-8b02-3c040797f582" providerId="AD" clId="Web-{D4EE50D1-36C4-4953-8723-73CB84D33BCC}" dt="2024-02-06T02:51:28.152" v="53" actId="20577"/>
          <ac:spMkLst>
            <pc:docMk/>
            <pc:sldMk cId="758545263" sldId="257"/>
            <ac:spMk id="3" creationId="{E6B17C8C-4AD0-9E26-82D3-F74E06BAD680}"/>
          </ac:spMkLst>
        </pc:spChg>
      </pc:sldChg>
      <pc:sldChg chg="modSp new">
        <pc:chgData name="(S) CUNHA, NICHOLAS" userId="S::nicholascun.23@sunymaritime.edu::d3a793b4-05cd-49b2-8b02-3c040797f582" providerId="AD" clId="Web-{D4EE50D1-36C4-4953-8723-73CB84D33BCC}" dt="2024-02-06T02:53:28.157" v="59" actId="20577"/>
        <pc:sldMkLst>
          <pc:docMk/>
          <pc:sldMk cId="2961061311" sldId="258"/>
        </pc:sldMkLst>
        <pc:spChg chg="mod">
          <ac:chgData name="(S) CUNHA, NICHOLAS" userId="S::nicholascun.23@sunymaritime.edu::d3a793b4-05cd-49b2-8b02-3c040797f582" providerId="AD" clId="Web-{D4EE50D1-36C4-4953-8723-73CB84D33BCC}" dt="2024-02-06T02:26:37.783" v="16" actId="20577"/>
          <ac:spMkLst>
            <pc:docMk/>
            <pc:sldMk cId="2961061311" sldId="258"/>
            <ac:spMk id="2" creationId="{07418BA1-8224-0291-84B2-F160B4E49160}"/>
          </ac:spMkLst>
        </pc:spChg>
        <pc:spChg chg="mod">
          <ac:chgData name="(S) CUNHA, NICHOLAS" userId="S::nicholascun.23@sunymaritime.edu::d3a793b4-05cd-49b2-8b02-3c040797f582" providerId="AD" clId="Web-{D4EE50D1-36C4-4953-8723-73CB84D33BCC}" dt="2024-02-06T02:53:28.157" v="59" actId="20577"/>
          <ac:spMkLst>
            <pc:docMk/>
            <pc:sldMk cId="2961061311" sldId="258"/>
            <ac:spMk id="3" creationId="{5ECF0838-F637-4195-8E6E-7D3D701904D1}"/>
          </ac:spMkLst>
        </pc:spChg>
      </pc:sldChg>
      <pc:sldChg chg="addSp delSp modSp new mod setBg">
        <pc:chgData name="(S) CUNHA, NICHOLAS" userId="S::nicholascun.23@sunymaritime.edu::d3a793b4-05cd-49b2-8b02-3c040797f582" providerId="AD" clId="Web-{D4EE50D1-36C4-4953-8723-73CB84D33BCC}" dt="2024-02-06T02:51:47.762" v="57" actId="14100"/>
        <pc:sldMkLst>
          <pc:docMk/>
          <pc:sldMk cId="1245118179" sldId="259"/>
        </pc:sldMkLst>
        <pc:spChg chg="mod">
          <ac:chgData name="(S) CUNHA, NICHOLAS" userId="S::nicholascun.23@sunymaritime.edu::d3a793b4-05cd-49b2-8b02-3c040797f582" providerId="AD" clId="Web-{D4EE50D1-36C4-4953-8723-73CB84D33BCC}" dt="2024-02-06T02:40:07.479" v="32" actId="20577"/>
          <ac:spMkLst>
            <pc:docMk/>
            <pc:sldMk cId="1245118179" sldId="259"/>
            <ac:spMk id="2" creationId="{4FFBF0EA-6076-E793-8BF9-7BB7C0AFF4EE}"/>
          </ac:spMkLst>
        </pc:spChg>
        <pc:spChg chg="del">
          <ac:chgData name="(S) CUNHA, NICHOLAS" userId="S::nicholascun.23@sunymaritime.edu::d3a793b4-05cd-49b2-8b02-3c040797f582" providerId="AD" clId="Web-{D4EE50D1-36C4-4953-8723-73CB84D33BCC}" dt="2024-02-06T02:51:37.152" v="54"/>
          <ac:spMkLst>
            <pc:docMk/>
            <pc:sldMk cId="1245118179" sldId="259"/>
            <ac:spMk id="3" creationId="{04A51578-D4B3-4A0D-4793-18848F47B05F}"/>
          </ac:spMkLst>
        </pc:spChg>
        <pc:picChg chg="add mod ord">
          <ac:chgData name="(S) CUNHA, NICHOLAS" userId="S::nicholascun.23@sunymaritime.edu::d3a793b4-05cd-49b2-8b02-3c040797f582" providerId="AD" clId="Web-{D4EE50D1-36C4-4953-8723-73CB84D33BCC}" dt="2024-02-06T02:51:47.762" v="57" actId="14100"/>
          <ac:picMkLst>
            <pc:docMk/>
            <pc:sldMk cId="1245118179" sldId="259"/>
            <ac:picMk id="4" creationId="{7BF02532-B7D1-AB75-4B33-0EE66304996C}"/>
          </ac:picMkLst>
        </pc:picChg>
      </pc:sldChg>
      <pc:sldChg chg="addSp delSp modSp new mod setBg">
        <pc:chgData name="(S) CUNHA, NICHOLAS" userId="S::nicholascun.23@sunymaritime.edu::d3a793b4-05cd-49b2-8b02-3c040797f582" providerId="AD" clId="Web-{D4EE50D1-36C4-4953-8723-73CB84D33BCC}" dt="2024-02-06T03:05:33.922" v="167" actId="20577"/>
        <pc:sldMkLst>
          <pc:docMk/>
          <pc:sldMk cId="3930540939" sldId="260"/>
        </pc:sldMkLst>
        <pc:spChg chg="mod">
          <ac:chgData name="(S) CUNHA, NICHOLAS" userId="S::nicholascun.23@sunymaritime.edu::d3a793b4-05cd-49b2-8b02-3c040797f582" providerId="AD" clId="Web-{D4EE50D1-36C4-4953-8723-73CB84D33BCC}" dt="2024-02-06T02:56:27.336" v="71" actId="20577"/>
          <ac:spMkLst>
            <pc:docMk/>
            <pc:sldMk cId="3930540939" sldId="260"/>
            <ac:spMk id="2" creationId="{12368B9C-C399-CB14-E3B8-3B8A8EB68F04}"/>
          </ac:spMkLst>
        </pc:spChg>
        <pc:spChg chg="del">
          <ac:chgData name="(S) CUNHA, NICHOLAS" userId="S::nicholascun.23@sunymaritime.edu::d3a793b4-05cd-49b2-8b02-3c040797f582" providerId="AD" clId="Web-{D4EE50D1-36C4-4953-8723-73CB84D33BCC}" dt="2024-02-06T02:56:07.726" v="61"/>
          <ac:spMkLst>
            <pc:docMk/>
            <pc:sldMk cId="3930540939" sldId="260"/>
            <ac:spMk id="3" creationId="{E7B382E0-A277-B83B-716C-A503CC878B9A}"/>
          </ac:spMkLst>
        </pc:spChg>
        <pc:spChg chg="add mod">
          <ac:chgData name="(S) CUNHA, NICHOLAS" userId="S::nicholascun.23@sunymaritime.edu::d3a793b4-05cd-49b2-8b02-3c040797f582" providerId="AD" clId="Web-{D4EE50D1-36C4-4953-8723-73CB84D33BCC}" dt="2024-02-06T03:05:33.922" v="167" actId="20577"/>
          <ac:spMkLst>
            <pc:docMk/>
            <pc:sldMk cId="3930540939" sldId="260"/>
            <ac:spMk id="8" creationId="{E8E24993-5CB9-9C7A-0595-90561B4501A9}"/>
          </ac:spMkLst>
        </pc:spChg>
        <pc:spChg chg="add">
          <ac:chgData name="(S) CUNHA, NICHOLAS" userId="S::nicholascun.23@sunymaritime.edu::d3a793b4-05cd-49b2-8b02-3c040797f582" providerId="AD" clId="Web-{D4EE50D1-36C4-4953-8723-73CB84D33BCC}" dt="2024-02-06T02:56:18.273" v="64"/>
          <ac:spMkLst>
            <pc:docMk/>
            <pc:sldMk cId="3930540939" sldId="260"/>
            <ac:spMk id="11" creationId="{9F79630B-0F0B-446E-A637-38FA8F61D10E}"/>
          </ac:spMkLst>
        </pc:spChg>
        <pc:spChg chg="add">
          <ac:chgData name="(S) CUNHA, NICHOLAS" userId="S::nicholascun.23@sunymaritime.edu::d3a793b4-05cd-49b2-8b02-3c040797f582" providerId="AD" clId="Web-{D4EE50D1-36C4-4953-8723-73CB84D33BCC}" dt="2024-02-06T02:56:18.273" v="64"/>
          <ac:spMkLst>
            <pc:docMk/>
            <pc:sldMk cId="3930540939" sldId="260"/>
            <ac:spMk id="13" creationId="{B3437C99-FC8E-4311-B48A-F0C4C329B154}"/>
          </ac:spMkLst>
        </pc:spChg>
        <pc:picChg chg="add mod ord">
          <ac:chgData name="(S) CUNHA, NICHOLAS" userId="S::nicholascun.23@sunymaritime.edu::d3a793b4-05cd-49b2-8b02-3c040797f582" providerId="AD" clId="Web-{D4EE50D1-36C4-4953-8723-73CB84D33BCC}" dt="2024-02-06T02:56:18.273" v="64"/>
          <ac:picMkLst>
            <pc:docMk/>
            <pc:sldMk cId="3930540939" sldId="260"/>
            <ac:picMk id="4" creationId="{269541B4-7C9E-D531-BED8-6516DE5506D8}"/>
          </ac:picMkLst>
        </pc:picChg>
      </pc:sldChg>
    </pc:docChg>
  </pc:docChgLst>
  <pc:docChgLst>
    <pc:chgData name="(S) CUNHA, NICHOLAS" userId="S::nicholascun.23@sunymaritime.edu::d3a793b4-05cd-49b2-8b02-3c040797f582" providerId="AD" clId="Web-{8754EF3C-B43B-777D-042F-B30350BA29C8}"/>
    <pc:docChg chg="modSld">
      <pc:chgData name="(S) CUNHA, NICHOLAS" userId="S::nicholascun.23@sunymaritime.edu::d3a793b4-05cd-49b2-8b02-3c040797f582" providerId="AD" clId="Web-{8754EF3C-B43B-777D-042F-B30350BA29C8}" dt="2024-02-21T00:58:01.021" v="4" actId="20577"/>
      <pc:docMkLst>
        <pc:docMk/>
      </pc:docMkLst>
      <pc:sldChg chg="modSp">
        <pc:chgData name="(S) CUNHA, NICHOLAS" userId="S::nicholascun.23@sunymaritime.edu::d3a793b4-05cd-49b2-8b02-3c040797f582" providerId="AD" clId="Web-{8754EF3C-B43B-777D-042F-B30350BA29C8}" dt="2024-02-21T00:58:01.021" v="4" actId="20577"/>
        <pc:sldMkLst>
          <pc:docMk/>
          <pc:sldMk cId="758545263" sldId="257"/>
        </pc:sldMkLst>
        <pc:spChg chg="mod">
          <ac:chgData name="(S) CUNHA, NICHOLAS" userId="S::nicholascun.23@sunymaritime.edu::d3a793b4-05cd-49b2-8b02-3c040797f582" providerId="AD" clId="Web-{8754EF3C-B43B-777D-042F-B30350BA29C8}" dt="2024-02-21T00:58:01.021" v="4" actId="20577"/>
          <ac:spMkLst>
            <pc:docMk/>
            <pc:sldMk cId="758545263" sldId="257"/>
            <ac:spMk id="3" creationId="{E6B17C8C-4AD0-9E26-82D3-F74E06BAD680}"/>
          </ac:spMkLst>
        </pc:spChg>
      </pc:sldChg>
      <pc:sldChg chg="modSp">
        <pc:chgData name="(S) CUNHA, NICHOLAS" userId="S::nicholascun.23@sunymaritime.edu::d3a793b4-05cd-49b2-8b02-3c040797f582" providerId="AD" clId="Web-{8754EF3C-B43B-777D-042F-B30350BA29C8}" dt="2024-02-21T00:54:21.281" v="1" actId="1076"/>
        <pc:sldMkLst>
          <pc:docMk/>
          <pc:sldMk cId="1096574325" sldId="263"/>
        </pc:sldMkLst>
        <pc:graphicFrameChg chg="mod">
          <ac:chgData name="(S) CUNHA, NICHOLAS" userId="S::nicholascun.23@sunymaritime.edu::d3a793b4-05cd-49b2-8b02-3c040797f582" providerId="AD" clId="Web-{8754EF3C-B43B-777D-042F-B30350BA29C8}" dt="2024-02-21T00:54:21.281" v="1" actId="1076"/>
          <ac:graphicFrameMkLst>
            <pc:docMk/>
            <pc:sldMk cId="1096574325" sldId="263"/>
            <ac:graphicFrameMk id="5" creationId="{6DED6615-93B9-3DD2-131D-1CC1BB735CE9}"/>
          </ac:graphicFrameMkLst>
        </pc:graphicFrameChg>
      </pc:sldChg>
    </pc:docChg>
  </pc:docChgLst>
  <pc:docChgLst>
    <pc:chgData name="(S) WISE, ALEXANDER" userId="S::alexanderwis.20@sunymaritime.edu::f6cf46d7-8bf4-4e17-8bd2-91be83e5d34f" providerId="AD" clId="Web-{F8E5F690-94F4-566A-EC82-D9774BC25D05}"/>
    <pc:docChg chg="modSld">
      <pc:chgData name="(S) WISE, ALEXANDER" userId="S::alexanderwis.20@sunymaritime.edu::f6cf46d7-8bf4-4e17-8bd2-91be83e5d34f" providerId="AD" clId="Web-{F8E5F690-94F4-566A-EC82-D9774BC25D05}" dt="2024-02-06T21:56:31.666" v="549" actId="20577"/>
      <pc:docMkLst>
        <pc:docMk/>
      </pc:docMkLst>
      <pc:sldChg chg="modSp mod setBg">
        <pc:chgData name="(S) WISE, ALEXANDER" userId="S::alexanderwis.20@sunymaritime.edu::f6cf46d7-8bf4-4e17-8bd2-91be83e5d34f" providerId="AD" clId="Web-{F8E5F690-94F4-566A-EC82-D9774BC25D05}" dt="2024-02-06T21:39:07.410" v="543" actId="1076"/>
        <pc:sldMkLst>
          <pc:docMk/>
          <pc:sldMk cId="109857222" sldId="256"/>
        </pc:sldMkLst>
        <pc:spChg chg="mod">
          <ac:chgData name="(S) WISE, ALEXANDER" userId="S::alexanderwis.20@sunymaritime.edu::f6cf46d7-8bf4-4e17-8bd2-91be83e5d34f" providerId="AD" clId="Web-{F8E5F690-94F4-566A-EC82-D9774BC25D05}" dt="2024-02-06T21:38:52.097" v="541" actId="20577"/>
          <ac:spMkLst>
            <pc:docMk/>
            <pc:sldMk cId="109857222" sldId="256"/>
            <ac:spMk id="2" creationId="{00000000-0000-0000-0000-000000000000}"/>
          </ac:spMkLst>
        </pc:spChg>
        <pc:spChg chg="mod">
          <ac:chgData name="(S) WISE, ALEXANDER" userId="S::alexanderwis.20@sunymaritime.edu::f6cf46d7-8bf4-4e17-8bd2-91be83e5d34f" providerId="AD" clId="Web-{F8E5F690-94F4-566A-EC82-D9774BC25D05}" dt="2024-02-06T21:39:07.410" v="543" actId="1076"/>
          <ac:spMkLst>
            <pc:docMk/>
            <pc:sldMk cId="109857222" sldId="256"/>
            <ac:spMk id="3" creationId="{00000000-0000-0000-0000-000000000000}"/>
          </ac:spMkLst>
        </pc:spChg>
      </pc:sldChg>
      <pc:sldChg chg="addSp modSp mod setBg">
        <pc:chgData name="(S) WISE, ALEXANDER" userId="S::alexanderwis.20@sunymaritime.edu::f6cf46d7-8bf4-4e17-8bd2-91be83e5d34f" providerId="AD" clId="Web-{F8E5F690-94F4-566A-EC82-D9774BC25D05}" dt="2024-02-06T18:46:16.696" v="403" actId="14100"/>
        <pc:sldMkLst>
          <pc:docMk/>
          <pc:sldMk cId="758545263" sldId="257"/>
        </pc:sldMkLst>
        <pc:spChg chg="mod">
          <ac:chgData name="(S) WISE, ALEXANDER" userId="S::alexanderwis.20@sunymaritime.edu::f6cf46d7-8bf4-4e17-8bd2-91be83e5d34f" providerId="AD" clId="Web-{F8E5F690-94F4-566A-EC82-D9774BC25D05}" dt="2024-02-06T18:45:45.414" v="399"/>
          <ac:spMkLst>
            <pc:docMk/>
            <pc:sldMk cId="758545263" sldId="257"/>
            <ac:spMk id="2" creationId="{710145B1-1FF5-D99A-7079-A44862D5442B}"/>
          </ac:spMkLst>
        </pc:spChg>
        <pc:spChg chg="mod">
          <ac:chgData name="(S) WISE, ALEXANDER" userId="S::alexanderwis.20@sunymaritime.edu::f6cf46d7-8bf4-4e17-8bd2-91be83e5d34f" providerId="AD" clId="Web-{F8E5F690-94F4-566A-EC82-D9774BC25D05}" dt="2024-02-06T18:46:16.696" v="403" actId="14100"/>
          <ac:spMkLst>
            <pc:docMk/>
            <pc:sldMk cId="758545263" sldId="257"/>
            <ac:spMk id="3" creationId="{E6B17C8C-4AD0-9E26-82D3-F74E06BAD680}"/>
          </ac:spMkLst>
        </pc:spChg>
        <pc:spChg chg="add">
          <ac:chgData name="(S) WISE, ALEXANDER" userId="S::alexanderwis.20@sunymaritime.edu::f6cf46d7-8bf4-4e17-8bd2-91be83e5d34f" providerId="AD" clId="Web-{F8E5F690-94F4-566A-EC82-D9774BC25D05}" dt="2024-02-06T18:45:45.414" v="399"/>
          <ac:spMkLst>
            <pc:docMk/>
            <pc:sldMk cId="758545263" sldId="257"/>
            <ac:spMk id="9" creationId="{9F7D5CDA-D291-4307-BF55-1381FED29634}"/>
          </ac:spMkLst>
        </pc:spChg>
        <pc:spChg chg="add">
          <ac:chgData name="(S) WISE, ALEXANDER" userId="S::alexanderwis.20@sunymaritime.edu::f6cf46d7-8bf4-4e17-8bd2-91be83e5d34f" providerId="AD" clId="Web-{F8E5F690-94F4-566A-EC82-D9774BC25D05}" dt="2024-02-06T18:45:45.414" v="399"/>
          <ac:spMkLst>
            <pc:docMk/>
            <pc:sldMk cId="758545263" sldId="257"/>
            <ac:spMk id="11" creationId="{59B296B9-C5A5-4E4F-9B60-C907B5F1466C}"/>
          </ac:spMkLst>
        </pc:spChg>
        <pc:spChg chg="add">
          <ac:chgData name="(S) WISE, ALEXANDER" userId="S::alexanderwis.20@sunymaritime.edu::f6cf46d7-8bf4-4e17-8bd2-91be83e5d34f" providerId="AD" clId="Web-{F8E5F690-94F4-566A-EC82-D9774BC25D05}" dt="2024-02-06T18:45:45.414" v="399"/>
          <ac:spMkLst>
            <pc:docMk/>
            <pc:sldMk cId="758545263" sldId="257"/>
            <ac:spMk id="13" creationId="{D0300FD3-5AF1-6305-15FA-9078072672E2}"/>
          </ac:spMkLst>
        </pc:spChg>
        <pc:picChg chg="add">
          <ac:chgData name="(S) WISE, ALEXANDER" userId="S::alexanderwis.20@sunymaritime.edu::f6cf46d7-8bf4-4e17-8bd2-91be83e5d34f" providerId="AD" clId="Web-{F8E5F690-94F4-566A-EC82-D9774BC25D05}" dt="2024-02-06T18:45:45.414" v="399"/>
          <ac:picMkLst>
            <pc:docMk/>
            <pc:sldMk cId="758545263" sldId="257"/>
            <ac:picMk id="5" creationId="{B799FFF0-BF19-6AEB-B39A-EE9121B72AED}"/>
          </ac:picMkLst>
        </pc:picChg>
      </pc:sldChg>
      <pc:sldChg chg="modSp mod setBg">
        <pc:chgData name="(S) WISE, ALEXANDER" userId="S::alexanderwis.20@sunymaritime.edu::f6cf46d7-8bf4-4e17-8bd2-91be83e5d34f" providerId="AD" clId="Web-{F8E5F690-94F4-566A-EC82-D9774BC25D05}" dt="2024-02-06T21:33:05.761" v="537" actId="20577"/>
        <pc:sldMkLst>
          <pc:docMk/>
          <pc:sldMk cId="2961061311" sldId="258"/>
        </pc:sldMkLst>
        <pc:spChg chg="mod">
          <ac:chgData name="(S) WISE, ALEXANDER" userId="S::alexanderwis.20@sunymaritime.edu::f6cf46d7-8bf4-4e17-8bd2-91be83e5d34f" providerId="AD" clId="Web-{F8E5F690-94F4-566A-EC82-D9774BC25D05}" dt="2024-02-06T21:33:05.761" v="537" actId="20577"/>
          <ac:spMkLst>
            <pc:docMk/>
            <pc:sldMk cId="2961061311" sldId="258"/>
            <ac:spMk id="5" creationId="{E65F3649-9F65-5598-81BE-C29283446ADF}"/>
          </ac:spMkLst>
        </pc:spChg>
        <pc:spChg chg="mod">
          <ac:chgData name="(S) WISE, ALEXANDER" userId="S::alexanderwis.20@sunymaritime.edu::f6cf46d7-8bf4-4e17-8bd2-91be83e5d34f" providerId="AD" clId="Web-{F8E5F690-94F4-566A-EC82-D9774BC25D05}" dt="2024-02-06T21:31:43.541" v="533" actId="20577"/>
          <ac:spMkLst>
            <pc:docMk/>
            <pc:sldMk cId="2961061311" sldId="258"/>
            <ac:spMk id="7" creationId="{80EB0E34-F78A-FCB6-0AE6-4082F5BC5EAA}"/>
          </ac:spMkLst>
        </pc:spChg>
      </pc:sldChg>
      <pc:sldChg chg="addSp modSp">
        <pc:chgData name="(S) WISE, ALEXANDER" userId="S::alexanderwis.20@sunymaritime.edu::f6cf46d7-8bf4-4e17-8bd2-91be83e5d34f" providerId="AD" clId="Web-{F8E5F690-94F4-566A-EC82-D9774BC25D05}" dt="2024-02-06T18:37:57.392" v="208" actId="20577"/>
        <pc:sldMkLst>
          <pc:docMk/>
          <pc:sldMk cId="1245118179" sldId="259"/>
        </pc:sldMkLst>
        <pc:spChg chg="add mod">
          <ac:chgData name="(S) WISE, ALEXANDER" userId="S::alexanderwis.20@sunymaritime.edu::f6cf46d7-8bf4-4e17-8bd2-91be83e5d34f" providerId="AD" clId="Web-{F8E5F690-94F4-566A-EC82-D9774BC25D05}" dt="2024-02-06T18:37:57.392" v="208" actId="20577"/>
          <ac:spMkLst>
            <pc:docMk/>
            <pc:sldMk cId="1245118179" sldId="259"/>
            <ac:spMk id="3" creationId="{0F3187FB-B2F6-1522-FFA7-FCBA1EF3FE02}"/>
          </ac:spMkLst>
        </pc:spChg>
      </pc:sldChg>
      <pc:sldChg chg="modSp">
        <pc:chgData name="(S) WISE, ALEXANDER" userId="S::alexanderwis.20@sunymaritime.edu::f6cf46d7-8bf4-4e17-8bd2-91be83e5d34f" providerId="AD" clId="Web-{F8E5F690-94F4-566A-EC82-D9774BC25D05}" dt="2024-02-06T21:56:31.666" v="549" actId="20577"/>
        <pc:sldMkLst>
          <pc:docMk/>
          <pc:sldMk cId="3930540939" sldId="260"/>
        </pc:sldMkLst>
        <pc:spChg chg="mod">
          <ac:chgData name="(S) WISE, ALEXANDER" userId="S::alexanderwis.20@sunymaritime.edu::f6cf46d7-8bf4-4e17-8bd2-91be83e5d34f" providerId="AD" clId="Web-{F8E5F690-94F4-566A-EC82-D9774BC25D05}" dt="2024-02-06T18:18:56.407" v="112" actId="20577"/>
          <ac:spMkLst>
            <pc:docMk/>
            <pc:sldMk cId="3930540939" sldId="260"/>
            <ac:spMk id="2" creationId="{12368B9C-C399-CB14-E3B8-3B8A8EB68F04}"/>
          </ac:spMkLst>
        </pc:spChg>
        <pc:spChg chg="mod">
          <ac:chgData name="(S) WISE, ALEXANDER" userId="S::alexanderwis.20@sunymaritime.edu::f6cf46d7-8bf4-4e17-8bd2-91be83e5d34f" providerId="AD" clId="Web-{F8E5F690-94F4-566A-EC82-D9774BC25D05}" dt="2024-02-06T21:56:31.666" v="549" actId="20577"/>
          <ac:spMkLst>
            <pc:docMk/>
            <pc:sldMk cId="3930540939" sldId="260"/>
            <ac:spMk id="8" creationId="{E8E24993-5CB9-9C7A-0595-90561B4501A9}"/>
          </ac:spMkLst>
        </pc:spChg>
      </pc:sldChg>
      <pc:sldChg chg="modSp">
        <pc:chgData name="(S) WISE, ALEXANDER" userId="S::alexanderwis.20@sunymaritime.edu::f6cf46d7-8bf4-4e17-8bd2-91be83e5d34f" providerId="AD" clId="Web-{F8E5F690-94F4-566A-EC82-D9774BC25D05}" dt="2024-02-06T18:56:31.391" v="525" actId="20577"/>
        <pc:sldMkLst>
          <pc:docMk/>
          <pc:sldMk cId="203858197" sldId="261"/>
        </pc:sldMkLst>
        <pc:spChg chg="mod">
          <ac:chgData name="(S) WISE, ALEXANDER" userId="S::alexanderwis.20@sunymaritime.edu::f6cf46d7-8bf4-4e17-8bd2-91be83e5d34f" providerId="AD" clId="Web-{F8E5F690-94F4-566A-EC82-D9774BC25D05}" dt="2024-02-06T18:56:31.391" v="525" actId="20577"/>
          <ac:spMkLst>
            <pc:docMk/>
            <pc:sldMk cId="203858197" sldId="261"/>
            <ac:spMk id="8" creationId="{13C3A607-6254-3B01-5D33-E4CFAC5C0686}"/>
          </ac:spMkLst>
        </pc:spChg>
      </pc:sldChg>
    </pc:docChg>
  </pc:docChgLst>
  <pc:docChgLst>
    <pc:chgData name="(S) ROHMANN, THOMAS" userId="S::thomasroh.20@sunymaritime.edu::85c00f28-f0ee-4796-b8ac-ff7247a94d02" providerId="AD" clId="Web-{11C0A45B-114E-0F02-7EC2-8064AE0C954B}"/>
    <pc:docChg chg="addSld modSld">
      <pc:chgData name="(S) ROHMANN, THOMAS" userId="S::thomasroh.20@sunymaritime.edu::85c00f28-f0ee-4796-b8ac-ff7247a94d02" providerId="AD" clId="Web-{11C0A45B-114E-0F02-7EC2-8064AE0C954B}" dt="2024-02-20T23:51:55.949" v="159" actId="20577"/>
      <pc:docMkLst>
        <pc:docMk/>
      </pc:docMkLst>
      <pc:sldChg chg="modSp">
        <pc:chgData name="(S) ROHMANN, THOMAS" userId="S::thomasroh.20@sunymaritime.edu::85c00f28-f0ee-4796-b8ac-ff7247a94d02" providerId="AD" clId="Web-{11C0A45B-114E-0F02-7EC2-8064AE0C954B}" dt="2024-02-20T23:49:19.288" v="46" actId="20577"/>
        <pc:sldMkLst>
          <pc:docMk/>
          <pc:sldMk cId="2961061311" sldId="258"/>
        </pc:sldMkLst>
        <pc:spChg chg="mod">
          <ac:chgData name="(S) ROHMANN, THOMAS" userId="S::thomasroh.20@sunymaritime.edu::85c00f28-f0ee-4796-b8ac-ff7247a94d02" providerId="AD" clId="Web-{11C0A45B-114E-0F02-7EC2-8064AE0C954B}" dt="2024-02-20T23:49:19.288" v="46" actId="20577"/>
          <ac:spMkLst>
            <pc:docMk/>
            <pc:sldMk cId="2961061311" sldId="258"/>
            <ac:spMk id="7" creationId="{80EB0E34-F78A-FCB6-0AE6-4082F5BC5EAA}"/>
          </ac:spMkLst>
        </pc:spChg>
      </pc:sldChg>
      <pc:sldChg chg="addSp delSp modSp new">
        <pc:chgData name="(S) ROHMANN, THOMAS" userId="S::thomasroh.20@sunymaritime.edu::85c00f28-f0ee-4796-b8ac-ff7247a94d02" providerId="AD" clId="Web-{11C0A45B-114E-0F02-7EC2-8064AE0C954B}" dt="2024-02-20T23:48:04.223" v="34" actId="1076"/>
        <pc:sldMkLst>
          <pc:docMk/>
          <pc:sldMk cId="2324620077" sldId="262"/>
        </pc:sldMkLst>
        <pc:spChg chg="mod">
          <ac:chgData name="(S) ROHMANN, THOMAS" userId="S::thomasroh.20@sunymaritime.edu::85c00f28-f0ee-4796-b8ac-ff7247a94d02" providerId="AD" clId="Web-{11C0A45B-114E-0F02-7EC2-8064AE0C954B}" dt="2024-02-20T23:48:04.223" v="34" actId="1076"/>
          <ac:spMkLst>
            <pc:docMk/>
            <pc:sldMk cId="2324620077" sldId="262"/>
            <ac:spMk id="2" creationId="{D1C960B7-D439-845D-4196-CDD0CFC97301}"/>
          </ac:spMkLst>
        </pc:spChg>
        <pc:spChg chg="del">
          <ac:chgData name="(S) ROHMANN, THOMAS" userId="S::thomasroh.20@sunymaritime.edu::85c00f28-f0ee-4796-b8ac-ff7247a94d02" providerId="AD" clId="Web-{11C0A45B-114E-0F02-7EC2-8064AE0C954B}" dt="2024-02-20T23:47:17.769" v="14"/>
          <ac:spMkLst>
            <pc:docMk/>
            <pc:sldMk cId="2324620077" sldId="262"/>
            <ac:spMk id="3" creationId="{676C98EA-A76D-0B47-64C1-3B5FCA5A6505}"/>
          </ac:spMkLst>
        </pc:spChg>
        <pc:spChg chg="add mod">
          <ac:chgData name="(S) ROHMANN, THOMAS" userId="S::thomasroh.20@sunymaritime.edu::85c00f28-f0ee-4796-b8ac-ff7247a94d02" providerId="AD" clId="Web-{11C0A45B-114E-0F02-7EC2-8064AE0C954B}" dt="2024-02-20T23:47:54.989" v="31" actId="20577"/>
          <ac:spMkLst>
            <pc:docMk/>
            <pc:sldMk cId="2324620077" sldId="262"/>
            <ac:spMk id="5" creationId="{21102A61-9255-0A9C-0249-176E47B738A1}"/>
          </ac:spMkLst>
        </pc:spChg>
        <pc:picChg chg="add mod ord">
          <ac:chgData name="(S) ROHMANN, THOMAS" userId="S::thomasroh.20@sunymaritime.edu::85c00f28-f0ee-4796-b8ac-ff7247a94d02" providerId="AD" clId="Web-{11C0A45B-114E-0F02-7EC2-8064AE0C954B}" dt="2024-02-20T23:48:00.739" v="33" actId="1076"/>
          <ac:picMkLst>
            <pc:docMk/>
            <pc:sldMk cId="2324620077" sldId="262"/>
            <ac:picMk id="4" creationId="{E6E868F2-7575-05A4-7926-CF046978EDD2}"/>
          </ac:picMkLst>
        </pc:picChg>
      </pc:sldChg>
      <pc:sldChg chg="modSp new">
        <pc:chgData name="(S) ROHMANN, THOMAS" userId="S::thomasroh.20@sunymaritime.edu::85c00f28-f0ee-4796-b8ac-ff7247a94d02" providerId="AD" clId="Web-{11C0A45B-114E-0F02-7EC2-8064AE0C954B}" dt="2024-02-20T23:51:55.949" v="159" actId="20577"/>
        <pc:sldMkLst>
          <pc:docMk/>
          <pc:sldMk cId="1096574325" sldId="263"/>
        </pc:sldMkLst>
        <pc:spChg chg="mod">
          <ac:chgData name="(S) ROHMANN, THOMAS" userId="S::thomasroh.20@sunymaritime.edu::85c00f28-f0ee-4796-b8ac-ff7247a94d02" providerId="AD" clId="Web-{11C0A45B-114E-0F02-7EC2-8064AE0C954B}" dt="2024-02-20T23:49:31.460" v="54" actId="20577"/>
          <ac:spMkLst>
            <pc:docMk/>
            <pc:sldMk cId="1096574325" sldId="263"/>
            <ac:spMk id="2" creationId="{E293BF8E-AB3E-A722-0F96-86E358911132}"/>
          </ac:spMkLst>
        </pc:spChg>
        <pc:spChg chg="mod">
          <ac:chgData name="(S) ROHMANN, THOMAS" userId="S::thomasroh.20@sunymaritime.edu::85c00f28-f0ee-4796-b8ac-ff7247a94d02" providerId="AD" clId="Web-{11C0A45B-114E-0F02-7EC2-8064AE0C954B}" dt="2024-02-20T23:51:55.949" v="159" actId="20577"/>
          <ac:spMkLst>
            <pc:docMk/>
            <pc:sldMk cId="1096574325" sldId="263"/>
            <ac:spMk id="3" creationId="{23BA6693-BD2B-196D-F5D3-3EFCACC6E897}"/>
          </ac:spMkLst>
        </pc:spChg>
      </pc:sldChg>
    </pc:docChg>
  </pc:docChgLst>
  <pc:docChgLst>
    <pc:chgData name="(S) CUNHA, NICHOLAS" userId="S::nicholascun.23@sunymaritime.edu::d3a793b4-05cd-49b2-8b02-3c040797f582" providerId="AD" clId="Web-{9EFDCE8F-C1F7-A26C-929C-04D91550239A}"/>
    <pc:docChg chg="addSld modSld sldOrd">
      <pc:chgData name="(S) CUNHA, NICHOLAS" userId="S::nicholascun.23@sunymaritime.edu::d3a793b4-05cd-49b2-8b02-3c040797f582" providerId="AD" clId="Web-{9EFDCE8F-C1F7-A26C-929C-04D91550239A}" dt="2024-02-06T21:25:40.546" v="473" actId="20577"/>
      <pc:docMkLst>
        <pc:docMk/>
      </pc:docMkLst>
      <pc:sldChg chg="modSp">
        <pc:chgData name="(S) CUNHA, NICHOLAS" userId="S::nicholascun.23@sunymaritime.edu::d3a793b4-05cd-49b2-8b02-3c040797f582" providerId="AD" clId="Web-{9EFDCE8F-C1F7-A26C-929C-04D91550239A}" dt="2024-02-06T21:13:22.712" v="250" actId="20577"/>
        <pc:sldMkLst>
          <pc:docMk/>
          <pc:sldMk cId="109857222" sldId="256"/>
        </pc:sldMkLst>
        <pc:spChg chg="mod">
          <ac:chgData name="(S) CUNHA, NICHOLAS" userId="S::nicholascun.23@sunymaritime.edu::d3a793b4-05cd-49b2-8b02-3c040797f582" providerId="AD" clId="Web-{9EFDCE8F-C1F7-A26C-929C-04D91550239A}" dt="2024-02-06T21:13:22.712" v="250" actId="20577"/>
          <ac:spMkLst>
            <pc:docMk/>
            <pc:sldMk cId="109857222" sldId="256"/>
            <ac:spMk id="2" creationId="{00000000-0000-0000-0000-000000000000}"/>
          </ac:spMkLst>
        </pc:spChg>
        <pc:spChg chg="mod">
          <ac:chgData name="(S) CUNHA, NICHOLAS" userId="S::nicholascun.23@sunymaritime.edu::d3a793b4-05cd-49b2-8b02-3c040797f582" providerId="AD" clId="Web-{9EFDCE8F-C1F7-A26C-929C-04D91550239A}" dt="2024-02-06T21:13:20.118" v="249" actId="20577"/>
          <ac:spMkLst>
            <pc:docMk/>
            <pc:sldMk cId="109857222" sldId="256"/>
            <ac:spMk id="3" creationId="{00000000-0000-0000-0000-000000000000}"/>
          </ac:spMkLst>
        </pc:spChg>
      </pc:sldChg>
      <pc:sldChg chg="modSp">
        <pc:chgData name="(S) CUNHA, NICHOLAS" userId="S::nicholascun.23@sunymaritime.edu::d3a793b4-05cd-49b2-8b02-3c040797f582" providerId="AD" clId="Web-{9EFDCE8F-C1F7-A26C-929C-04D91550239A}" dt="2024-02-06T21:12:39.163" v="241" actId="20577"/>
        <pc:sldMkLst>
          <pc:docMk/>
          <pc:sldMk cId="758545263" sldId="257"/>
        </pc:sldMkLst>
        <pc:spChg chg="mod">
          <ac:chgData name="(S) CUNHA, NICHOLAS" userId="S::nicholascun.23@sunymaritime.edu::d3a793b4-05cd-49b2-8b02-3c040797f582" providerId="AD" clId="Web-{9EFDCE8F-C1F7-A26C-929C-04D91550239A}" dt="2024-02-06T21:12:39.163" v="241" actId="20577"/>
          <ac:spMkLst>
            <pc:docMk/>
            <pc:sldMk cId="758545263" sldId="257"/>
            <ac:spMk id="2" creationId="{710145B1-1FF5-D99A-7079-A44862D5442B}"/>
          </ac:spMkLst>
        </pc:spChg>
        <pc:spChg chg="mod">
          <ac:chgData name="(S) CUNHA, NICHOLAS" userId="S::nicholascun.23@sunymaritime.edu::d3a793b4-05cd-49b2-8b02-3c040797f582" providerId="AD" clId="Web-{9EFDCE8F-C1F7-A26C-929C-04D91550239A}" dt="2024-02-06T03:22:46.210" v="99" actId="20577"/>
          <ac:spMkLst>
            <pc:docMk/>
            <pc:sldMk cId="758545263" sldId="257"/>
            <ac:spMk id="3" creationId="{E6B17C8C-4AD0-9E26-82D3-F74E06BAD680}"/>
          </ac:spMkLst>
        </pc:spChg>
      </pc:sldChg>
      <pc:sldChg chg="addSp delSp modSp ord">
        <pc:chgData name="(S) CUNHA, NICHOLAS" userId="S::nicholascun.23@sunymaritime.edu::d3a793b4-05cd-49b2-8b02-3c040797f582" providerId="AD" clId="Web-{9EFDCE8F-C1F7-A26C-929C-04D91550239A}" dt="2024-02-06T21:14:22.276" v="260" actId="20577"/>
        <pc:sldMkLst>
          <pc:docMk/>
          <pc:sldMk cId="2961061311" sldId="258"/>
        </pc:sldMkLst>
        <pc:spChg chg="del">
          <ac:chgData name="(S) CUNHA, NICHOLAS" userId="S::nicholascun.23@sunymaritime.edu::d3a793b4-05cd-49b2-8b02-3c040797f582" providerId="AD" clId="Web-{9EFDCE8F-C1F7-A26C-929C-04D91550239A}" dt="2024-02-06T03:21:18.612" v="1"/>
          <ac:spMkLst>
            <pc:docMk/>
            <pc:sldMk cId="2961061311" sldId="258"/>
            <ac:spMk id="2" creationId="{07418BA1-8224-0291-84B2-F160B4E49160}"/>
          </ac:spMkLst>
        </pc:spChg>
        <pc:spChg chg="del">
          <ac:chgData name="(S) CUNHA, NICHOLAS" userId="S::nicholascun.23@sunymaritime.edu::d3a793b4-05cd-49b2-8b02-3c040797f582" providerId="AD" clId="Web-{9EFDCE8F-C1F7-A26C-929C-04D91550239A}" dt="2024-02-06T03:21:18.612" v="0"/>
          <ac:spMkLst>
            <pc:docMk/>
            <pc:sldMk cId="2961061311" sldId="258"/>
            <ac:spMk id="3" creationId="{5ECF0838-F637-4195-8E6E-7D3D701904D1}"/>
          </ac:spMkLst>
        </pc:spChg>
        <pc:spChg chg="add mod">
          <ac:chgData name="(S) CUNHA, NICHOLAS" userId="S::nicholascun.23@sunymaritime.edu::d3a793b4-05cd-49b2-8b02-3c040797f582" providerId="AD" clId="Web-{9EFDCE8F-C1F7-A26C-929C-04D91550239A}" dt="2024-02-06T21:10:06.050" v="235" actId="20577"/>
          <ac:spMkLst>
            <pc:docMk/>
            <pc:sldMk cId="2961061311" sldId="258"/>
            <ac:spMk id="5" creationId="{E65F3649-9F65-5598-81BE-C29283446ADF}"/>
          </ac:spMkLst>
        </pc:spChg>
        <pc:spChg chg="add mod">
          <ac:chgData name="(S) CUNHA, NICHOLAS" userId="S::nicholascun.23@sunymaritime.edu::d3a793b4-05cd-49b2-8b02-3c040797f582" providerId="AD" clId="Web-{9EFDCE8F-C1F7-A26C-929C-04D91550239A}" dt="2024-02-06T21:14:22.276" v="260" actId="20577"/>
          <ac:spMkLst>
            <pc:docMk/>
            <pc:sldMk cId="2961061311" sldId="258"/>
            <ac:spMk id="7" creationId="{80EB0E34-F78A-FCB6-0AE6-4082F5BC5EAA}"/>
          </ac:spMkLst>
        </pc:spChg>
      </pc:sldChg>
      <pc:sldChg chg="modSp mod setBg">
        <pc:chgData name="(S) CUNHA, NICHOLAS" userId="S::nicholascun.23@sunymaritime.edu::d3a793b4-05cd-49b2-8b02-3c040797f582" providerId="AD" clId="Web-{9EFDCE8F-C1F7-A26C-929C-04D91550239A}" dt="2024-02-06T21:24:41.684" v="457" actId="1076"/>
        <pc:sldMkLst>
          <pc:docMk/>
          <pc:sldMk cId="1245118179" sldId="259"/>
        </pc:sldMkLst>
        <pc:spChg chg="mod">
          <ac:chgData name="(S) CUNHA, NICHOLAS" userId="S::nicholascun.23@sunymaritime.edu::d3a793b4-05cd-49b2-8b02-3c040797f582" providerId="AD" clId="Web-{9EFDCE8F-C1F7-A26C-929C-04D91550239A}" dt="2024-02-06T21:18:45.049" v="343" actId="20577"/>
          <ac:spMkLst>
            <pc:docMk/>
            <pc:sldMk cId="1245118179" sldId="259"/>
            <ac:spMk id="2" creationId="{4FFBF0EA-6076-E793-8BF9-7BB7C0AFF4EE}"/>
          </ac:spMkLst>
        </pc:spChg>
        <pc:spChg chg="mod">
          <ac:chgData name="(S) CUNHA, NICHOLAS" userId="S::nicholascun.23@sunymaritime.edu::d3a793b4-05cd-49b2-8b02-3c040797f582" providerId="AD" clId="Web-{9EFDCE8F-C1F7-A26C-929C-04D91550239A}" dt="2024-02-06T21:24:41.684" v="457" actId="1076"/>
          <ac:spMkLst>
            <pc:docMk/>
            <pc:sldMk cId="1245118179" sldId="259"/>
            <ac:spMk id="3" creationId="{0F3187FB-B2F6-1522-FFA7-FCBA1EF3FE02}"/>
          </ac:spMkLst>
        </pc:spChg>
        <pc:picChg chg="mod">
          <ac:chgData name="(S) CUNHA, NICHOLAS" userId="S::nicholascun.23@sunymaritime.edu::d3a793b4-05cd-49b2-8b02-3c040797f582" providerId="AD" clId="Web-{9EFDCE8F-C1F7-A26C-929C-04D91550239A}" dt="2024-02-06T21:17:29.844" v="321" actId="1076"/>
          <ac:picMkLst>
            <pc:docMk/>
            <pc:sldMk cId="1245118179" sldId="259"/>
            <ac:picMk id="4" creationId="{7BF02532-B7D1-AB75-4B33-0EE66304996C}"/>
          </ac:picMkLst>
        </pc:picChg>
      </pc:sldChg>
      <pc:sldChg chg="modSp">
        <pc:chgData name="(S) CUNHA, NICHOLAS" userId="S::nicholascun.23@sunymaritime.edu::d3a793b4-05cd-49b2-8b02-3c040797f582" providerId="AD" clId="Web-{9EFDCE8F-C1F7-A26C-929C-04D91550239A}" dt="2024-02-06T21:13:55.838" v="253" actId="20577"/>
        <pc:sldMkLst>
          <pc:docMk/>
          <pc:sldMk cId="3930540939" sldId="260"/>
        </pc:sldMkLst>
        <pc:spChg chg="mod">
          <ac:chgData name="(S) CUNHA, NICHOLAS" userId="S::nicholascun.23@sunymaritime.edu::d3a793b4-05cd-49b2-8b02-3c040797f582" providerId="AD" clId="Web-{9EFDCE8F-C1F7-A26C-929C-04D91550239A}" dt="2024-02-06T21:13:55.838" v="253" actId="20577"/>
          <ac:spMkLst>
            <pc:docMk/>
            <pc:sldMk cId="3930540939" sldId="260"/>
            <ac:spMk id="2" creationId="{12368B9C-C399-CB14-E3B8-3B8A8EB68F04}"/>
          </ac:spMkLst>
        </pc:spChg>
      </pc:sldChg>
      <pc:sldChg chg="addSp delSp modSp new mod ord setBg">
        <pc:chgData name="(S) CUNHA, NICHOLAS" userId="S::nicholascun.23@sunymaritime.edu::d3a793b4-05cd-49b2-8b02-3c040797f582" providerId="AD" clId="Web-{9EFDCE8F-C1F7-A26C-929C-04D91550239A}" dt="2024-02-06T21:25:40.546" v="473" actId="20577"/>
        <pc:sldMkLst>
          <pc:docMk/>
          <pc:sldMk cId="203858197" sldId="261"/>
        </pc:sldMkLst>
        <pc:spChg chg="mod">
          <ac:chgData name="(S) CUNHA, NICHOLAS" userId="S::nicholascun.23@sunymaritime.edu::d3a793b4-05cd-49b2-8b02-3c040797f582" providerId="AD" clId="Web-{9EFDCE8F-C1F7-A26C-929C-04D91550239A}" dt="2024-02-06T21:14:14.197" v="257" actId="20577"/>
          <ac:spMkLst>
            <pc:docMk/>
            <pc:sldMk cId="203858197" sldId="261"/>
            <ac:spMk id="2" creationId="{DCBB8262-385B-EEAB-4F29-1696B90329C4}"/>
          </ac:spMkLst>
        </pc:spChg>
        <pc:spChg chg="del">
          <ac:chgData name="(S) CUNHA, NICHOLAS" userId="S::nicholascun.23@sunymaritime.edu::d3a793b4-05cd-49b2-8b02-3c040797f582" providerId="AD" clId="Web-{9EFDCE8F-C1F7-A26C-929C-04D91550239A}" dt="2024-02-06T18:37:09.625" v="119"/>
          <ac:spMkLst>
            <pc:docMk/>
            <pc:sldMk cId="203858197" sldId="261"/>
            <ac:spMk id="3" creationId="{90BB86ED-F3C2-7032-C08B-B9F5DA314581}"/>
          </ac:spMkLst>
        </pc:spChg>
        <pc:spChg chg="add mod">
          <ac:chgData name="(S) CUNHA, NICHOLAS" userId="S::nicholascun.23@sunymaritime.edu::d3a793b4-05cd-49b2-8b02-3c040797f582" providerId="AD" clId="Web-{9EFDCE8F-C1F7-A26C-929C-04D91550239A}" dt="2024-02-06T21:25:40.546" v="473" actId="20577"/>
          <ac:spMkLst>
            <pc:docMk/>
            <pc:sldMk cId="203858197" sldId="261"/>
            <ac:spMk id="8" creationId="{13C3A607-6254-3B01-5D33-E4CFAC5C0686}"/>
          </ac:spMkLst>
        </pc:spChg>
        <pc:spChg chg="add">
          <ac:chgData name="(S) CUNHA, NICHOLAS" userId="S::nicholascun.23@sunymaritime.edu::d3a793b4-05cd-49b2-8b02-3c040797f582" providerId="AD" clId="Web-{9EFDCE8F-C1F7-A26C-929C-04D91550239A}" dt="2024-02-06T18:37:22.798" v="120"/>
          <ac:spMkLst>
            <pc:docMk/>
            <pc:sldMk cId="203858197" sldId="261"/>
            <ac:spMk id="11" creationId="{F13C74B1-5B17-4795-BED0-7140497B445A}"/>
          </ac:spMkLst>
        </pc:spChg>
        <pc:spChg chg="add">
          <ac:chgData name="(S) CUNHA, NICHOLAS" userId="S::nicholascun.23@sunymaritime.edu::d3a793b4-05cd-49b2-8b02-3c040797f582" providerId="AD" clId="Web-{9EFDCE8F-C1F7-A26C-929C-04D91550239A}" dt="2024-02-06T18:37:22.798" v="120"/>
          <ac:spMkLst>
            <pc:docMk/>
            <pc:sldMk cId="203858197" sldId="261"/>
            <ac:spMk id="13" creationId="{D4974D33-8DC5-464E-8C6D-BE58F0669C17}"/>
          </ac:spMkLst>
        </pc:spChg>
        <pc:picChg chg="add mod ord">
          <ac:chgData name="(S) CUNHA, NICHOLAS" userId="S::nicholascun.23@sunymaritime.edu::d3a793b4-05cd-49b2-8b02-3c040797f582" providerId="AD" clId="Web-{9EFDCE8F-C1F7-A26C-929C-04D91550239A}" dt="2024-02-06T18:37:22.798" v="120"/>
          <ac:picMkLst>
            <pc:docMk/>
            <pc:sldMk cId="203858197" sldId="261"/>
            <ac:picMk id="4" creationId="{A19F253F-2C82-C1C6-5DC9-8648FD4C825F}"/>
          </ac:picMkLst>
        </pc:picChg>
      </pc:sldChg>
    </pc:docChg>
  </pc:docChgLst>
  <pc:docChgLst>
    <pc:chgData name="(S) ROHMANN, THOMAS" userId="S::thomasroh.20@sunymaritime.edu::85c00f28-f0ee-4796-b8ac-ff7247a94d02" providerId="AD" clId="Web-{D96927D9-63A7-7C96-316A-4E77EEB516D3}"/>
    <pc:docChg chg="addSld delSld modSld sldOrd">
      <pc:chgData name="(S) ROHMANN, THOMAS" userId="S::thomasroh.20@sunymaritime.edu::85c00f28-f0ee-4796-b8ac-ff7247a94d02" providerId="AD" clId="Web-{D96927D9-63A7-7C96-316A-4E77EEB516D3}" dt="2024-02-26T14:23:23.863" v="379" actId="20577"/>
      <pc:docMkLst>
        <pc:docMk/>
      </pc:docMkLst>
      <pc:sldChg chg="delSp modSp">
        <pc:chgData name="(S) ROHMANN, THOMAS" userId="S::thomasroh.20@sunymaritime.edu::85c00f28-f0ee-4796-b8ac-ff7247a94d02" providerId="AD" clId="Web-{D96927D9-63A7-7C96-316A-4E77EEB516D3}" dt="2024-02-26T14:17:02.090" v="301" actId="20577"/>
        <pc:sldMkLst>
          <pc:docMk/>
          <pc:sldMk cId="109857222" sldId="256"/>
        </pc:sldMkLst>
        <pc:spChg chg="mod">
          <ac:chgData name="(S) ROHMANN, THOMAS" userId="S::thomasroh.20@sunymaritime.edu::85c00f28-f0ee-4796-b8ac-ff7247a94d02" providerId="AD" clId="Web-{D96927D9-63A7-7C96-316A-4E77EEB516D3}" dt="2024-02-26T14:17:02.090" v="301" actId="20577"/>
          <ac:spMkLst>
            <pc:docMk/>
            <pc:sldMk cId="109857222" sldId="256"/>
            <ac:spMk id="2" creationId="{00000000-0000-0000-0000-000000000000}"/>
          </ac:spMkLst>
        </pc:spChg>
        <pc:spChg chg="del mod">
          <ac:chgData name="(S) ROHMANN, THOMAS" userId="S::thomasroh.20@sunymaritime.edu::85c00f28-f0ee-4796-b8ac-ff7247a94d02" providerId="AD" clId="Web-{D96927D9-63A7-7C96-316A-4E77EEB516D3}" dt="2024-02-26T13:38:33.559" v="71"/>
          <ac:spMkLst>
            <pc:docMk/>
            <pc:sldMk cId="109857222" sldId="256"/>
            <ac:spMk id="3" creationId="{00000000-0000-0000-0000-000000000000}"/>
          </ac:spMkLst>
        </pc:spChg>
      </pc:sldChg>
      <pc:sldChg chg="del">
        <pc:chgData name="(S) ROHMANN, THOMAS" userId="S::thomasroh.20@sunymaritime.edu::85c00f28-f0ee-4796-b8ac-ff7247a94d02" providerId="AD" clId="Web-{D96927D9-63A7-7C96-316A-4E77EEB516D3}" dt="2024-02-26T13:32:28.986" v="6"/>
        <pc:sldMkLst>
          <pc:docMk/>
          <pc:sldMk cId="758545263" sldId="257"/>
        </pc:sldMkLst>
      </pc:sldChg>
      <pc:sldChg chg="modSp ord">
        <pc:chgData name="(S) ROHMANN, THOMAS" userId="S::thomasroh.20@sunymaritime.edu::85c00f28-f0ee-4796-b8ac-ff7247a94d02" providerId="AD" clId="Web-{D96927D9-63A7-7C96-316A-4E77EEB516D3}" dt="2024-02-26T14:11:56.960" v="174"/>
        <pc:sldMkLst>
          <pc:docMk/>
          <pc:sldMk cId="2961061311" sldId="258"/>
        </pc:sldMkLst>
        <pc:spChg chg="mod">
          <ac:chgData name="(S) ROHMANN, THOMAS" userId="S::thomasroh.20@sunymaritime.edu::85c00f28-f0ee-4796-b8ac-ff7247a94d02" providerId="AD" clId="Web-{D96927D9-63A7-7C96-316A-4E77EEB516D3}" dt="2024-02-26T14:10:50.646" v="159" actId="20577"/>
          <ac:spMkLst>
            <pc:docMk/>
            <pc:sldMk cId="2961061311" sldId="258"/>
            <ac:spMk id="5" creationId="{E65F3649-9F65-5598-81BE-C29283446ADF}"/>
          </ac:spMkLst>
        </pc:spChg>
        <pc:spChg chg="mod">
          <ac:chgData name="(S) ROHMANN, THOMAS" userId="S::thomasroh.20@sunymaritime.edu::85c00f28-f0ee-4796-b8ac-ff7247a94d02" providerId="AD" clId="Web-{D96927D9-63A7-7C96-316A-4E77EEB516D3}" dt="2024-02-26T13:40:24.265" v="97" actId="20577"/>
          <ac:spMkLst>
            <pc:docMk/>
            <pc:sldMk cId="2961061311" sldId="258"/>
            <ac:spMk id="7" creationId="{80EB0E34-F78A-FCB6-0AE6-4082F5BC5EAA}"/>
          </ac:spMkLst>
        </pc:spChg>
      </pc:sldChg>
      <pc:sldChg chg="del">
        <pc:chgData name="(S) ROHMANN, THOMAS" userId="S::thomasroh.20@sunymaritime.edu::85c00f28-f0ee-4796-b8ac-ff7247a94d02" providerId="AD" clId="Web-{D96927D9-63A7-7C96-316A-4E77EEB516D3}" dt="2024-02-26T13:33:29.159" v="19"/>
        <pc:sldMkLst>
          <pc:docMk/>
          <pc:sldMk cId="1245118179" sldId="259"/>
        </pc:sldMkLst>
      </pc:sldChg>
      <pc:sldChg chg="modSp">
        <pc:chgData name="(S) ROHMANN, THOMAS" userId="S::thomasroh.20@sunymaritime.edu::85c00f28-f0ee-4796-b8ac-ff7247a94d02" providerId="AD" clId="Web-{D96927D9-63A7-7C96-316A-4E77EEB516D3}" dt="2024-02-26T13:32:49.440" v="17" actId="20577"/>
        <pc:sldMkLst>
          <pc:docMk/>
          <pc:sldMk cId="3930540939" sldId="260"/>
        </pc:sldMkLst>
        <pc:spChg chg="mod">
          <ac:chgData name="(S) ROHMANN, THOMAS" userId="S::thomasroh.20@sunymaritime.edu::85c00f28-f0ee-4796-b8ac-ff7247a94d02" providerId="AD" clId="Web-{D96927D9-63A7-7C96-316A-4E77EEB516D3}" dt="2024-02-26T13:32:49.440" v="17" actId="20577"/>
          <ac:spMkLst>
            <pc:docMk/>
            <pc:sldMk cId="3930540939" sldId="260"/>
            <ac:spMk id="8" creationId="{E8E24993-5CB9-9C7A-0595-90561B4501A9}"/>
          </ac:spMkLst>
        </pc:spChg>
      </pc:sldChg>
      <pc:sldChg chg="del">
        <pc:chgData name="(S) ROHMANN, THOMAS" userId="S::thomasroh.20@sunymaritime.edu::85c00f28-f0ee-4796-b8ac-ff7247a94d02" providerId="AD" clId="Web-{D96927D9-63A7-7C96-316A-4E77EEB516D3}" dt="2024-02-26T14:10:21.755" v="145"/>
        <pc:sldMkLst>
          <pc:docMk/>
          <pc:sldMk cId="203858197" sldId="261"/>
        </pc:sldMkLst>
      </pc:sldChg>
      <pc:sldChg chg="modSp ord">
        <pc:chgData name="(S) ROHMANN, THOMAS" userId="S::thomasroh.20@sunymaritime.edu::85c00f28-f0ee-4796-b8ac-ff7247a94d02" providerId="AD" clId="Web-{D96927D9-63A7-7C96-316A-4E77EEB516D3}" dt="2024-02-26T13:40:02.389" v="80"/>
        <pc:sldMkLst>
          <pc:docMk/>
          <pc:sldMk cId="2324620077" sldId="262"/>
        </pc:sldMkLst>
        <pc:spChg chg="mod">
          <ac:chgData name="(S) ROHMANN, THOMAS" userId="S::thomasroh.20@sunymaritime.edu::85c00f28-f0ee-4796-b8ac-ff7247a94d02" providerId="AD" clId="Web-{D96927D9-63A7-7C96-316A-4E77EEB516D3}" dt="2024-02-26T13:39:17.341" v="77" actId="1076"/>
          <ac:spMkLst>
            <pc:docMk/>
            <pc:sldMk cId="2324620077" sldId="262"/>
            <ac:spMk id="5" creationId="{21102A61-9255-0A9C-0249-176E47B738A1}"/>
          </ac:spMkLst>
        </pc:spChg>
      </pc:sldChg>
      <pc:sldChg chg="modSp ord">
        <pc:chgData name="(S) ROHMANN, THOMAS" userId="S::thomasroh.20@sunymaritime.edu::85c00f28-f0ee-4796-b8ac-ff7247a94d02" providerId="AD" clId="Web-{D96927D9-63A7-7C96-316A-4E77EEB516D3}" dt="2024-02-26T14:11:13.287" v="173" actId="20577"/>
        <pc:sldMkLst>
          <pc:docMk/>
          <pc:sldMk cId="1096574325" sldId="263"/>
        </pc:sldMkLst>
        <pc:spChg chg="mod">
          <ac:chgData name="(S) ROHMANN, THOMAS" userId="S::thomasroh.20@sunymaritime.edu::85c00f28-f0ee-4796-b8ac-ff7247a94d02" providerId="AD" clId="Web-{D96927D9-63A7-7C96-316A-4E77EEB516D3}" dt="2024-02-26T14:11:13.287" v="173" actId="20577"/>
          <ac:spMkLst>
            <pc:docMk/>
            <pc:sldMk cId="1096574325" sldId="263"/>
            <ac:spMk id="2" creationId="{E293BF8E-AB3E-A722-0F96-86E358911132}"/>
          </ac:spMkLst>
        </pc:spChg>
      </pc:sldChg>
      <pc:sldChg chg="add del replId">
        <pc:chgData name="(S) ROHMANN, THOMAS" userId="S::thomasroh.20@sunymaritime.edu::85c00f28-f0ee-4796-b8ac-ff7247a94d02" providerId="AD" clId="Web-{D96927D9-63A7-7C96-316A-4E77EEB516D3}" dt="2024-02-26T13:34:06.942" v="23"/>
        <pc:sldMkLst>
          <pc:docMk/>
          <pc:sldMk cId="1499167371" sldId="264"/>
        </pc:sldMkLst>
      </pc:sldChg>
      <pc:sldChg chg="add del replId">
        <pc:chgData name="(S) ROHMANN, THOMAS" userId="S::thomasroh.20@sunymaritime.edu::85c00f28-f0ee-4796-b8ac-ff7247a94d02" providerId="AD" clId="Web-{D96927D9-63A7-7C96-316A-4E77EEB516D3}" dt="2024-02-26T13:33:30.925" v="20"/>
        <pc:sldMkLst>
          <pc:docMk/>
          <pc:sldMk cId="3598937142" sldId="264"/>
        </pc:sldMkLst>
      </pc:sldChg>
      <pc:sldChg chg="addSp modSp new ord">
        <pc:chgData name="(S) ROHMANN, THOMAS" userId="S::thomasroh.20@sunymaritime.edu::85c00f28-f0ee-4796-b8ac-ff7247a94d02" providerId="AD" clId="Web-{D96927D9-63A7-7C96-316A-4E77EEB516D3}" dt="2024-02-26T14:11:00.709" v="170" actId="20577"/>
        <pc:sldMkLst>
          <pc:docMk/>
          <pc:sldMk cId="4090496863" sldId="264"/>
        </pc:sldMkLst>
        <pc:spChg chg="mod">
          <ac:chgData name="(S) ROHMANN, THOMAS" userId="S::thomasroh.20@sunymaritime.edu::85c00f28-f0ee-4796-b8ac-ff7247a94d02" providerId="AD" clId="Web-{D96927D9-63A7-7C96-316A-4E77EEB516D3}" dt="2024-02-26T14:11:00.709" v="170" actId="20577"/>
          <ac:spMkLst>
            <pc:docMk/>
            <pc:sldMk cId="4090496863" sldId="264"/>
            <ac:spMk id="2" creationId="{81B48FBE-B33A-E8A5-3B1E-A4D0A416C505}"/>
          </ac:spMkLst>
        </pc:spChg>
        <pc:spChg chg="mod">
          <ac:chgData name="(S) ROHMANN, THOMAS" userId="S::thomasroh.20@sunymaritime.edu::85c00f28-f0ee-4796-b8ac-ff7247a94d02" providerId="AD" clId="Web-{D96927D9-63A7-7C96-316A-4E77EEB516D3}" dt="2024-02-26T13:37:44.479" v="64" actId="1076"/>
          <ac:spMkLst>
            <pc:docMk/>
            <pc:sldMk cId="4090496863" sldId="264"/>
            <ac:spMk id="3" creationId="{EC4FADFD-BE7A-1894-6664-8EFAD941C5E4}"/>
          </ac:spMkLst>
        </pc:spChg>
        <pc:picChg chg="add mod">
          <ac:chgData name="(S) ROHMANN, THOMAS" userId="S::thomasroh.20@sunymaritime.edu::85c00f28-f0ee-4796-b8ac-ff7247a94d02" providerId="AD" clId="Web-{D96927D9-63A7-7C96-316A-4E77EEB516D3}" dt="2024-02-26T13:37:51.011" v="66" actId="1076"/>
          <ac:picMkLst>
            <pc:docMk/>
            <pc:sldMk cId="4090496863" sldId="264"/>
            <ac:picMk id="4" creationId="{9CD30144-BE4D-E275-E053-7C6268B407F9}"/>
          </ac:picMkLst>
        </pc:picChg>
      </pc:sldChg>
      <pc:sldChg chg="addSp modSp new mod setBg">
        <pc:chgData name="(S) ROHMANN, THOMAS" userId="S::thomasroh.20@sunymaritime.edu::85c00f28-f0ee-4796-b8ac-ff7247a94d02" providerId="AD" clId="Web-{D96927D9-63A7-7C96-316A-4E77EEB516D3}" dt="2024-02-26T14:16:08.308" v="290"/>
        <pc:sldMkLst>
          <pc:docMk/>
          <pc:sldMk cId="2280985354" sldId="265"/>
        </pc:sldMkLst>
        <pc:spChg chg="mod">
          <ac:chgData name="(S) ROHMANN, THOMAS" userId="S::thomasroh.20@sunymaritime.edu::85c00f28-f0ee-4796-b8ac-ff7247a94d02" providerId="AD" clId="Web-{D96927D9-63A7-7C96-316A-4E77EEB516D3}" dt="2024-02-26T14:16:08.308" v="290"/>
          <ac:spMkLst>
            <pc:docMk/>
            <pc:sldMk cId="2280985354" sldId="265"/>
            <ac:spMk id="2" creationId="{B706C272-3E4B-59E3-DA6B-0E6014DC66F3}"/>
          </ac:spMkLst>
        </pc:spChg>
        <pc:spChg chg="mod">
          <ac:chgData name="(S) ROHMANN, THOMAS" userId="S::thomasroh.20@sunymaritime.edu::85c00f28-f0ee-4796-b8ac-ff7247a94d02" providerId="AD" clId="Web-{D96927D9-63A7-7C96-316A-4E77EEB516D3}" dt="2024-02-26T14:16:08.308" v="290"/>
          <ac:spMkLst>
            <pc:docMk/>
            <pc:sldMk cId="2280985354" sldId="265"/>
            <ac:spMk id="3" creationId="{36600ECA-E406-9CAB-26EC-EF98B09A69B4}"/>
          </ac:spMkLst>
        </pc:spChg>
        <pc:spChg chg="add">
          <ac:chgData name="(S) ROHMANN, THOMAS" userId="S::thomasroh.20@sunymaritime.edu::85c00f28-f0ee-4796-b8ac-ff7247a94d02" providerId="AD" clId="Web-{D96927D9-63A7-7C96-316A-4E77EEB516D3}" dt="2024-02-26T14:16:08.308" v="290"/>
          <ac:spMkLst>
            <pc:docMk/>
            <pc:sldMk cId="2280985354" sldId="265"/>
            <ac:spMk id="9" creationId="{F13C74B1-5B17-4795-BED0-7140497B445A}"/>
          </ac:spMkLst>
        </pc:spChg>
        <pc:spChg chg="add">
          <ac:chgData name="(S) ROHMANN, THOMAS" userId="S::thomasroh.20@sunymaritime.edu::85c00f28-f0ee-4796-b8ac-ff7247a94d02" providerId="AD" clId="Web-{D96927D9-63A7-7C96-316A-4E77EEB516D3}" dt="2024-02-26T14:16:08.308" v="290"/>
          <ac:spMkLst>
            <pc:docMk/>
            <pc:sldMk cId="2280985354" sldId="265"/>
            <ac:spMk id="11" creationId="{D4974D33-8DC5-464E-8C6D-BE58F0669C17}"/>
          </ac:spMkLst>
        </pc:spChg>
        <pc:picChg chg="add">
          <ac:chgData name="(S) ROHMANN, THOMAS" userId="S::thomasroh.20@sunymaritime.edu::85c00f28-f0ee-4796-b8ac-ff7247a94d02" providerId="AD" clId="Web-{D96927D9-63A7-7C96-316A-4E77EEB516D3}" dt="2024-02-26T14:16:08.308" v="290"/>
          <ac:picMkLst>
            <pc:docMk/>
            <pc:sldMk cId="2280985354" sldId="265"/>
            <ac:picMk id="5" creationId="{335C8518-5AD5-3EBB-7B1E-831B4378F0F3}"/>
          </ac:picMkLst>
        </pc:picChg>
      </pc:sldChg>
      <pc:sldChg chg="addSp modSp add mod replId setBg">
        <pc:chgData name="(S) ROHMANN, THOMAS" userId="S::thomasroh.20@sunymaritime.edu::85c00f28-f0ee-4796-b8ac-ff7247a94d02" providerId="AD" clId="Web-{D96927D9-63A7-7C96-316A-4E77EEB516D3}" dt="2024-02-26T14:15:57.761" v="289"/>
        <pc:sldMkLst>
          <pc:docMk/>
          <pc:sldMk cId="1537252586" sldId="266"/>
        </pc:sldMkLst>
        <pc:spChg chg="mod">
          <ac:chgData name="(S) ROHMANN, THOMAS" userId="S::thomasroh.20@sunymaritime.edu::85c00f28-f0ee-4796-b8ac-ff7247a94d02" providerId="AD" clId="Web-{D96927D9-63A7-7C96-316A-4E77EEB516D3}" dt="2024-02-26T14:15:57.761" v="289"/>
          <ac:spMkLst>
            <pc:docMk/>
            <pc:sldMk cId="1537252586" sldId="266"/>
            <ac:spMk id="2" creationId="{B706C272-3E4B-59E3-DA6B-0E6014DC66F3}"/>
          </ac:spMkLst>
        </pc:spChg>
        <pc:spChg chg="mod">
          <ac:chgData name="(S) ROHMANN, THOMAS" userId="S::thomasroh.20@sunymaritime.edu::85c00f28-f0ee-4796-b8ac-ff7247a94d02" providerId="AD" clId="Web-{D96927D9-63A7-7C96-316A-4E77EEB516D3}" dt="2024-02-26T14:15:57.761" v="289"/>
          <ac:spMkLst>
            <pc:docMk/>
            <pc:sldMk cId="1537252586" sldId="266"/>
            <ac:spMk id="3" creationId="{36600ECA-E406-9CAB-26EC-EF98B09A69B4}"/>
          </ac:spMkLst>
        </pc:spChg>
        <pc:spChg chg="add">
          <ac:chgData name="(S) ROHMANN, THOMAS" userId="S::thomasroh.20@sunymaritime.edu::85c00f28-f0ee-4796-b8ac-ff7247a94d02" providerId="AD" clId="Web-{D96927D9-63A7-7C96-316A-4E77EEB516D3}" dt="2024-02-26T14:15:57.761" v="289"/>
          <ac:spMkLst>
            <pc:docMk/>
            <pc:sldMk cId="1537252586" sldId="266"/>
            <ac:spMk id="9" creationId="{F13C74B1-5B17-4795-BED0-7140497B445A}"/>
          </ac:spMkLst>
        </pc:spChg>
        <pc:spChg chg="add">
          <ac:chgData name="(S) ROHMANN, THOMAS" userId="S::thomasroh.20@sunymaritime.edu::85c00f28-f0ee-4796-b8ac-ff7247a94d02" providerId="AD" clId="Web-{D96927D9-63A7-7C96-316A-4E77EEB516D3}" dt="2024-02-26T14:15:57.761" v="289"/>
          <ac:spMkLst>
            <pc:docMk/>
            <pc:sldMk cId="1537252586" sldId="266"/>
            <ac:spMk id="11" creationId="{D4974D33-8DC5-464E-8C6D-BE58F0669C17}"/>
          </ac:spMkLst>
        </pc:spChg>
        <pc:picChg chg="add mod">
          <ac:chgData name="(S) ROHMANN, THOMAS" userId="S::thomasroh.20@sunymaritime.edu::85c00f28-f0ee-4796-b8ac-ff7247a94d02" providerId="AD" clId="Web-{D96927D9-63A7-7C96-316A-4E77EEB516D3}" dt="2024-02-26T14:15:57.761" v="289"/>
          <ac:picMkLst>
            <pc:docMk/>
            <pc:sldMk cId="1537252586" sldId="266"/>
            <ac:picMk id="4" creationId="{B2C0EA59-64E6-A70F-0064-B9786CBCA701}"/>
          </ac:picMkLst>
        </pc:picChg>
      </pc:sldChg>
      <pc:sldChg chg="addSp delSp modSp add replId">
        <pc:chgData name="(S) ROHMANN, THOMAS" userId="S::thomasroh.20@sunymaritime.edu::85c00f28-f0ee-4796-b8ac-ff7247a94d02" providerId="AD" clId="Web-{D96927D9-63A7-7C96-316A-4E77EEB516D3}" dt="2024-02-26T14:21:53.174" v="363"/>
        <pc:sldMkLst>
          <pc:docMk/>
          <pc:sldMk cId="2994097274" sldId="267"/>
        </pc:sldMkLst>
        <pc:spChg chg="mod">
          <ac:chgData name="(S) ROHMANN, THOMAS" userId="S::thomasroh.20@sunymaritime.edu::85c00f28-f0ee-4796-b8ac-ff7247a94d02" providerId="AD" clId="Web-{D96927D9-63A7-7C96-316A-4E77EEB516D3}" dt="2024-02-26T14:21:53.174" v="363"/>
          <ac:spMkLst>
            <pc:docMk/>
            <pc:sldMk cId="2994097274" sldId="267"/>
            <ac:spMk id="2" creationId="{B706C272-3E4B-59E3-DA6B-0E6014DC66F3}"/>
          </ac:spMkLst>
        </pc:spChg>
        <pc:spChg chg="mod">
          <ac:chgData name="(S) ROHMANN, THOMAS" userId="S::thomasroh.20@sunymaritime.edu::85c00f28-f0ee-4796-b8ac-ff7247a94d02" providerId="AD" clId="Web-{D96927D9-63A7-7C96-316A-4E77EEB516D3}" dt="2024-02-26T14:21:53.174" v="363"/>
          <ac:spMkLst>
            <pc:docMk/>
            <pc:sldMk cId="2994097274" sldId="267"/>
            <ac:spMk id="3" creationId="{36600ECA-E406-9CAB-26EC-EF98B09A69B4}"/>
          </ac:spMkLst>
        </pc:spChg>
        <pc:spChg chg="add del mod">
          <ac:chgData name="(S) ROHMANN, THOMAS" userId="S::thomasroh.20@sunymaritime.edu::85c00f28-f0ee-4796-b8ac-ff7247a94d02" providerId="AD" clId="Web-{D96927D9-63A7-7C96-316A-4E77EEB516D3}" dt="2024-02-26T14:20:26.297" v="345"/>
          <ac:spMkLst>
            <pc:docMk/>
            <pc:sldMk cId="2994097274" sldId="267"/>
            <ac:spMk id="6" creationId="{553B645C-9136-693B-C53F-47383C7C86D3}"/>
          </ac:spMkLst>
        </pc:spChg>
        <pc:spChg chg="del">
          <ac:chgData name="(S) ROHMANN, THOMAS" userId="S::thomasroh.20@sunymaritime.edu::85c00f28-f0ee-4796-b8ac-ff7247a94d02" providerId="AD" clId="Web-{D96927D9-63A7-7C96-316A-4E77EEB516D3}" dt="2024-02-26T14:17:56.482" v="309"/>
          <ac:spMkLst>
            <pc:docMk/>
            <pc:sldMk cId="2994097274" sldId="267"/>
            <ac:spMk id="9" creationId="{F13C74B1-5B17-4795-BED0-7140497B445A}"/>
          </ac:spMkLst>
        </pc:spChg>
        <pc:spChg chg="add del mod">
          <ac:chgData name="(S) ROHMANN, THOMAS" userId="S::thomasroh.20@sunymaritime.edu::85c00f28-f0ee-4796-b8ac-ff7247a94d02" providerId="AD" clId="Web-{D96927D9-63A7-7C96-316A-4E77EEB516D3}" dt="2024-02-26T14:20:24.094" v="343"/>
          <ac:spMkLst>
            <pc:docMk/>
            <pc:sldMk cId="2994097274" sldId="267"/>
            <ac:spMk id="10" creationId="{33AB6CEC-75EE-E8DD-1134-130507189276}"/>
          </ac:spMkLst>
        </pc:spChg>
        <pc:spChg chg="del">
          <ac:chgData name="(S) ROHMANN, THOMAS" userId="S::thomasroh.20@sunymaritime.edu::85c00f28-f0ee-4796-b8ac-ff7247a94d02" providerId="AD" clId="Web-{D96927D9-63A7-7C96-316A-4E77EEB516D3}" dt="2024-02-26T14:17:56.482" v="309"/>
          <ac:spMkLst>
            <pc:docMk/>
            <pc:sldMk cId="2994097274" sldId="267"/>
            <ac:spMk id="11" creationId="{D4974D33-8DC5-464E-8C6D-BE58F0669C17}"/>
          </ac:spMkLst>
        </pc:spChg>
        <pc:spChg chg="add del mod">
          <ac:chgData name="(S) ROHMANN, THOMAS" userId="S::thomasroh.20@sunymaritime.edu::85c00f28-f0ee-4796-b8ac-ff7247a94d02" providerId="AD" clId="Web-{D96927D9-63A7-7C96-316A-4E77EEB516D3}" dt="2024-02-26T14:21:49.939" v="362"/>
          <ac:spMkLst>
            <pc:docMk/>
            <pc:sldMk cId="2994097274" sldId="267"/>
            <ac:spMk id="15" creationId="{F88CDBE1-9433-9536-78DB-F2A16515A26B}"/>
          </ac:spMkLst>
        </pc:spChg>
        <pc:spChg chg="add del">
          <ac:chgData name="(S) ROHMANN, THOMAS" userId="S::thomasroh.20@sunymaritime.edu::85c00f28-f0ee-4796-b8ac-ff7247a94d02" providerId="AD" clId="Web-{D96927D9-63A7-7C96-316A-4E77EEB516D3}" dt="2024-02-26T14:20:12.360" v="338"/>
          <ac:spMkLst>
            <pc:docMk/>
            <pc:sldMk cId="2994097274" sldId="267"/>
            <ac:spMk id="17" creationId="{F13C74B1-5B17-4795-BED0-7140497B445A}"/>
          </ac:spMkLst>
        </pc:spChg>
        <pc:spChg chg="add del">
          <ac:chgData name="(S) ROHMANN, THOMAS" userId="S::thomasroh.20@sunymaritime.edu::85c00f28-f0ee-4796-b8ac-ff7247a94d02" providerId="AD" clId="Web-{D96927D9-63A7-7C96-316A-4E77EEB516D3}" dt="2024-02-26T14:20:12.360" v="338"/>
          <ac:spMkLst>
            <pc:docMk/>
            <pc:sldMk cId="2994097274" sldId="267"/>
            <ac:spMk id="19" creationId="{D4974D33-8DC5-464E-8C6D-BE58F0669C17}"/>
          </ac:spMkLst>
        </pc:spChg>
        <pc:spChg chg="add mod">
          <ac:chgData name="(S) ROHMANN, THOMAS" userId="S::thomasroh.20@sunymaritime.edu::85c00f28-f0ee-4796-b8ac-ff7247a94d02" providerId="AD" clId="Web-{D96927D9-63A7-7C96-316A-4E77EEB516D3}" dt="2024-02-26T14:21:53.174" v="363"/>
          <ac:spMkLst>
            <pc:docMk/>
            <pc:sldMk cId="2994097274" sldId="267"/>
            <ac:spMk id="20" creationId="{985AA222-4005-5A98-360B-BADB83C8BFEE}"/>
          </ac:spMkLst>
        </pc:spChg>
        <pc:spChg chg="add del">
          <ac:chgData name="(S) ROHMANN, THOMAS" userId="S::thomasroh.20@sunymaritime.edu::85c00f28-f0ee-4796-b8ac-ff7247a94d02" providerId="AD" clId="Web-{D96927D9-63A7-7C96-316A-4E77EEB516D3}" dt="2024-02-26T14:21:24.048" v="357"/>
          <ac:spMkLst>
            <pc:docMk/>
            <pc:sldMk cId="2994097274" sldId="267"/>
            <ac:spMk id="24" creationId="{D2B783EE-0239-4717-BBEA-8C9EAC61C824}"/>
          </ac:spMkLst>
        </pc:spChg>
        <pc:spChg chg="add del">
          <ac:chgData name="(S) ROHMANN, THOMAS" userId="S::thomasroh.20@sunymaritime.edu::85c00f28-f0ee-4796-b8ac-ff7247a94d02" providerId="AD" clId="Web-{D96927D9-63A7-7C96-316A-4E77EEB516D3}" dt="2024-02-26T14:21:24.048" v="357"/>
          <ac:spMkLst>
            <pc:docMk/>
            <pc:sldMk cId="2994097274" sldId="267"/>
            <ac:spMk id="26" creationId="{A7B99495-F43F-4D80-A44F-2CB4764EB90B}"/>
          </ac:spMkLst>
        </pc:spChg>
        <pc:spChg chg="add del">
          <ac:chgData name="(S) ROHMANN, THOMAS" userId="S::thomasroh.20@sunymaritime.edu::85c00f28-f0ee-4796-b8ac-ff7247a94d02" providerId="AD" clId="Web-{D96927D9-63A7-7C96-316A-4E77EEB516D3}" dt="2024-02-26T14:21:24.048" v="357"/>
          <ac:spMkLst>
            <pc:docMk/>
            <pc:sldMk cId="2994097274" sldId="267"/>
            <ac:spMk id="28" creationId="{70BEB1E7-2F88-40BC-B73D-42E5B6F80BFC}"/>
          </ac:spMkLst>
        </pc:spChg>
        <pc:spChg chg="add del">
          <ac:chgData name="(S) ROHMANN, THOMAS" userId="S::thomasroh.20@sunymaritime.edu::85c00f28-f0ee-4796-b8ac-ff7247a94d02" providerId="AD" clId="Web-{D96927D9-63A7-7C96-316A-4E77EEB516D3}" dt="2024-02-26T14:21:06.486" v="352"/>
          <ac:spMkLst>
            <pc:docMk/>
            <pc:sldMk cId="2994097274" sldId="267"/>
            <ac:spMk id="33" creationId="{F13C74B1-5B17-4795-BED0-7140497B445A}"/>
          </ac:spMkLst>
        </pc:spChg>
        <pc:spChg chg="add del">
          <ac:chgData name="(S) ROHMANN, THOMAS" userId="S::thomasroh.20@sunymaritime.edu::85c00f28-f0ee-4796-b8ac-ff7247a94d02" providerId="AD" clId="Web-{D96927D9-63A7-7C96-316A-4E77EEB516D3}" dt="2024-02-26T14:21:06.486" v="352"/>
          <ac:spMkLst>
            <pc:docMk/>
            <pc:sldMk cId="2994097274" sldId="267"/>
            <ac:spMk id="35" creationId="{D4974D33-8DC5-464E-8C6D-BE58F0669C17}"/>
          </ac:spMkLst>
        </pc:spChg>
        <pc:spChg chg="add del">
          <ac:chgData name="(S) ROHMANN, THOMAS" userId="S::thomasroh.20@sunymaritime.edu::85c00f28-f0ee-4796-b8ac-ff7247a94d02" providerId="AD" clId="Web-{D96927D9-63A7-7C96-316A-4E77EEB516D3}" dt="2024-02-26T14:21:10.923" v="354"/>
          <ac:spMkLst>
            <pc:docMk/>
            <pc:sldMk cId="2994097274" sldId="267"/>
            <ac:spMk id="37" creationId="{D1D34770-47A8-402C-AF23-2B653F2D88C1}"/>
          </ac:spMkLst>
        </pc:spChg>
        <pc:spChg chg="add del">
          <ac:chgData name="(S) ROHMANN, THOMAS" userId="S::thomasroh.20@sunymaritime.edu::85c00f28-f0ee-4796-b8ac-ff7247a94d02" providerId="AD" clId="Web-{D96927D9-63A7-7C96-316A-4E77EEB516D3}" dt="2024-02-26T14:21:24.048" v="356"/>
          <ac:spMkLst>
            <pc:docMk/>
            <pc:sldMk cId="2994097274" sldId="267"/>
            <ac:spMk id="39" creationId="{D009D6D5-DAC2-4A8B-A17A-E206B9012D09}"/>
          </ac:spMkLst>
        </pc:spChg>
        <pc:spChg chg="add del">
          <ac:chgData name="(S) ROHMANN, THOMAS" userId="S::thomasroh.20@sunymaritime.edu::85c00f28-f0ee-4796-b8ac-ff7247a94d02" providerId="AD" clId="Web-{D96927D9-63A7-7C96-316A-4E77EEB516D3}" dt="2024-02-26T14:21:53.174" v="363"/>
          <ac:spMkLst>
            <pc:docMk/>
            <pc:sldMk cId="2994097274" sldId="267"/>
            <ac:spMk id="41" creationId="{9F7D5CDA-D291-4307-BF55-1381FED29634}"/>
          </ac:spMkLst>
        </pc:spChg>
        <pc:spChg chg="add">
          <ac:chgData name="(S) ROHMANN, THOMAS" userId="S::thomasroh.20@sunymaritime.edu::85c00f28-f0ee-4796-b8ac-ff7247a94d02" providerId="AD" clId="Web-{D96927D9-63A7-7C96-316A-4E77EEB516D3}" dt="2024-02-26T14:21:53.174" v="363"/>
          <ac:spMkLst>
            <pc:docMk/>
            <pc:sldMk cId="2994097274" sldId="267"/>
            <ac:spMk id="46" creationId="{F13C74B1-5B17-4795-BED0-7140497B445A}"/>
          </ac:spMkLst>
        </pc:spChg>
        <pc:spChg chg="add">
          <ac:chgData name="(S) ROHMANN, THOMAS" userId="S::thomasroh.20@sunymaritime.edu::85c00f28-f0ee-4796-b8ac-ff7247a94d02" providerId="AD" clId="Web-{D96927D9-63A7-7C96-316A-4E77EEB516D3}" dt="2024-02-26T14:21:53.174" v="363"/>
          <ac:spMkLst>
            <pc:docMk/>
            <pc:sldMk cId="2994097274" sldId="267"/>
            <ac:spMk id="48" creationId="{D4974D33-8DC5-464E-8C6D-BE58F0669C17}"/>
          </ac:spMkLst>
        </pc:spChg>
        <pc:picChg chg="del">
          <ac:chgData name="(S) ROHMANN, THOMAS" userId="S::thomasroh.20@sunymaritime.edu::85c00f28-f0ee-4796-b8ac-ff7247a94d02" providerId="AD" clId="Web-{D96927D9-63A7-7C96-316A-4E77EEB516D3}" dt="2024-02-26T14:17:38.138" v="303"/>
          <ac:picMkLst>
            <pc:docMk/>
            <pc:sldMk cId="2994097274" sldId="267"/>
            <ac:picMk id="4" creationId="{B2C0EA59-64E6-A70F-0064-B9786CBCA701}"/>
          </ac:picMkLst>
        </pc:picChg>
        <pc:picChg chg="add del mod">
          <ac:chgData name="(S) ROHMANN, THOMAS" userId="S::thomasroh.20@sunymaritime.edu::85c00f28-f0ee-4796-b8ac-ff7247a94d02" providerId="AD" clId="Web-{D96927D9-63A7-7C96-316A-4E77EEB516D3}" dt="2024-02-26T14:20:26.297" v="345"/>
          <ac:picMkLst>
            <pc:docMk/>
            <pc:sldMk cId="2994097274" sldId="267"/>
            <ac:picMk id="5" creationId="{4B4AEB23-A963-76FF-DC4E-FA0E9D4EFC77}"/>
          </ac:picMkLst>
        </pc:picChg>
        <pc:picChg chg="add del mod">
          <ac:chgData name="(S) ROHMANN, THOMAS" userId="S::thomasroh.20@sunymaritime.edu::85c00f28-f0ee-4796-b8ac-ff7247a94d02" providerId="AD" clId="Web-{D96927D9-63A7-7C96-316A-4E77EEB516D3}" dt="2024-02-26T14:20:24.094" v="344"/>
          <ac:picMkLst>
            <pc:docMk/>
            <pc:sldMk cId="2994097274" sldId="267"/>
            <ac:picMk id="8" creationId="{8A139E07-692C-6F71-6B28-6D315457A974}"/>
          </ac:picMkLst>
        </pc:picChg>
        <pc:picChg chg="add del mod ord">
          <ac:chgData name="(S) ROHMANN, THOMAS" userId="S::thomasroh.20@sunymaritime.edu::85c00f28-f0ee-4796-b8ac-ff7247a94d02" providerId="AD" clId="Web-{D96927D9-63A7-7C96-316A-4E77EEB516D3}" dt="2024-02-26T14:20:28.407" v="346"/>
          <ac:picMkLst>
            <pc:docMk/>
            <pc:sldMk cId="2994097274" sldId="267"/>
            <ac:picMk id="13" creationId="{9D9EFDF7-BEB7-EB81-E0CB-EFF39916DD35}"/>
          </ac:picMkLst>
        </pc:picChg>
        <pc:picChg chg="add del mod">
          <ac:chgData name="(S) ROHMANN, THOMAS" userId="S::thomasroh.20@sunymaritime.edu::85c00f28-f0ee-4796-b8ac-ff7247a94d02" providerId="AD" clId="Web-{D96927D9-63A7-7C96-316A-4E77EEB516D3}" dt="2024-02-26T14:21:49.939" v="362"/>
          <ac:picMkLst>
            <pc:docMk/>
            <pc:sldMk cId="2994097274" sldId="267"/>
            <ac:picMk id="14" creationId="{1F1EDDC7-E845-C95E-2DE9-1A47B6B6BBD5}"/>
          </ac:picMkLst>
        </pc:picChg>
        <pc:picChg chg="add mod">
          <ac:chgData name="(S) ROHMANN, THOMAS" userId="S::thomasroh.20@sunymaritime.edu::85c00f28-f0ee-4796-b8ac-ff7247a94d02" providerId="AD" clId="Web-{D96927D9-63A7-7C96-316A-4E77EEB516D3}" dt="2024-02-26T14:21:53.174" v="363"/>
          <ac:picMkLst>
            <pc:docMk/>
            <pc:sldMk cId="2994097274" sldId="267"/>
            <ac:picMk id="18" creationId="{97AE1F43-4644-154A-CC82-F9FCCEA58760}"/>
          </ac:picMkLst>
        </pc:picChg>
      </pc:sldChg>
      <pc:sldChg chg="modSp new">
        <pc:chgData name="(S) ROHMANN, THOMAS" userId="S::thomasroh.20@sunymaritime.edu::85c00f28-f0ee-4796-b8ac-ff7247a94d02" providerId="AD" clId="Web-{D96927D9-63A7-7C96-316A-4E77EEB516D3}" dt="2024-02-26T14:23:23.863" v="379" actId="20577"/>
        <pc:sldMkLst>
          <pc:docMk/>
          <pc:sldMk cId="3015713333" sldId="268"/>
        </pc:sldMkLst>
        <pc:spChg chg="mod">
          <ac:chgData name="(S) ROHMANN, THOMAS" userId="S::thomasroh.20@sunymaritime.edu::85c00f28-f0ee-4796-b8ac-ff7247a94d02" providerId="AD" clId="Web-{D96927D9-63A7-7C96-316A-4E77EEB516D3}" dt="2024-02-26T14:23:04.425" v="368" actId="20577"/>
          <ac:spMkLst>
            <pc:docMk/>
            <pc:sldMk cId="3015713333" sldId="268"/>
            <ac:spMk id="2" creationId="{AAFD02ED-AAAF-05BA-4A3E-C24C957EB084}"/>
          </ac:spMkLst>
        </pc:spChg>
        <pc:spChg chg="mod">
          <ac:chgData name="(S) ROHMANN, THOMAS" userId="S::thomasroh.20@sunymaritime.edu::85c00f28-f0ee-4796-b8ac-ff7247a94d02" providerId="AD" clId="Web-{D96927D9-63A7-7C96-316A-4E77EEB516D3}" dt="2024-02-26T14:23:23.863" v="379" actId="20577"/>
          <ac:spMkLst>
            <pc:docMk/>
            <pc:sldMk cId="3015713333" sldId="268"/>
            <ac:spMk id="3" creationId="{A0808700-41A1-E82D-07B1-9836570A6076}"/>
          </ac:spMkLst>
        </pc:spChg>
      </pc:sldChg>
    </pc:docChg>
  </pc:docChgLst>
  <pc:docChgLst>
    <pc:chgData name="(S) WISE, ALEXANDER" userId="S::alexanderwis.20@sunymaritime.edu::f6cf46d7-8bf4-4e17-8bd2-91be83e5d34f" providerId="AD" clId="Web-{7E2DA7EC-B745-0C33-50AB-7D712DE0AC35}"/>
    <pc:docChg chg="modSld sldOrd">
      <pc:chgData name="(S) WISE, ALEXANDER" userId="S::alexanderwis.20@sunymaritime.edu::f6cf46d7-8bf4-4e17-8bd2-91be83e5d34f" providerId="AD" clId="Web-{7E2DA7EC-B745-0C33-50AB-7D712DE0AC35}" dt="2024-02-21T00:48:30.378" v="40"/>
      <pc:docMkLst>
        <pc:docMk/>
      </pc:docMkLst>
      <pc:sldChg chg="modSp ord">
        <pc:chgData name="(S) WISE, ALEXANDER" userId="S::alexanderwis.20@sunymaritime.edu::f6cf46d7-8bf4-4e17-8bd2-91be83e5d34f" providerId="AD" clId="Web-{7E2DA7EC-B745-0C33-50AB-7D712DE0AC35}" dt="2024-02-21T00:48:30.378" v="40"/>
        <pc:sldMkLst>
          <pc:docMk/>
          <pc:sldMk cId="2961061311" sldId="258"/>
        </pc:sldMkLst>
        <pc:spChg chg="mod">
          <ac:chgData name="(S) WISE, ALEXANDER" userId="S::alexanderwis.20@sunymaritime.edu::f6cf46d7-8bf4-4e17-8bd2-91be83e5d34f" providerId="AD" clId="Web-{7E2DA7EC-B745-0C33-50AB-7D712DE0AC35}" dt="2024-02-21T00:48:17.643" v="39" actId="20577"/>
          <ac:spMkLst>
            <pc:docMk/>
            <pc:sldMk cId="2961061311" sldId="258"/>
            <ac:spMk id="5" creationId="{E65F3649-9F65-5598-81BE-C29283446ADF}"/>
          </ac:spMkLst>
        </pc:spChg>
      </pc:sldChg>
      <pc:sldChg chg="modSp mod setBg">
        <pc:chgData name="(S) WISE, ALEXANDER" userId="S::alexanderwis.20@sunymaritime.edu::f6cf46d7-8bf4-4e17-8bd2-91be83e5d34f" providerId="AD" clId="Web-{7E2DA7EC-B745-0C33-50AB-7D712DE0AC35}" dt="2024-02-21T00:45:25.273" v="14" actId="20577"/>
        <pc:sldMkLst>
          <pc:docMk/>
          <pc:sldMk cId="2324620077" sldId="262"/>
        </pc:sldMkLst>
        <pc:spChg chg="mod">
          <ac:chgData name="(S) WISE, ALEXANDER" userId="S::alexanderwis.20@sunymaritime.edu::f6cf46d7-8bf4-4e17-8bd2-91be83e5d34f" providerId="AD" clId="Web-{7E2DA7EC-B745-0C33-50AB-7D712DE0AC35}" dt="2024-02-21T00:45:25.273" v="14" actId="20577"/>
          <ac:spMkLst>
            <pc:docMk/>
            <pc:sldMk cId="2324620077" sldId="262"/>
            <ac:spMk id="5" creationId="{21102A61-9255-0A9C-0249-176E47B738A1}"/>
          </ac:spMkLst>
        </pc:spChg>
      </pc:sldChg>
      <pc:sldChg chg="addSp delSp modSp mod setBg">
        <pc:chgData name="(S) WISE, ALEXANDER" userId="S::alexanderwis.20@sunymaritime.edu::f6cf46d7-8bf4-4e17-8bd2-91be83e5d34f" providerId="AD" clId="Web-{7E2DA7EC-B745-0C33-50AB-7D712DE0AC35}" dt="2024-02-21T00:47:19.436" v="19" actId="20577"/>
        <pc:sldMkLst>
          <pc:docMk/>
          <pc:sldMk cId="1096574325" sldId="263"/>
        </pc:sldMkLst>
        <pc:spChg chg="mod">
          <ac:chgData name="(S) WISE, ALEXANDER" userId="S::alexanderwis.20@sunymaritime.edu::f6cf46d7-8bf4-4e17-8bd2-91be83e5d34f" providerId="AD" clId="Web-{7E2DA7EC-B745-0C33-50AB-7D712DE0AC35}" dt="2024-02-21T00:47:19.436" v="19" actId="20577"/>
          <ac:spMkLst>
            <pc:docMk/>
            <pc:sldMk cId="1096574325" sldId="263"/>
            <ac:spMk id="2" creationId="{E293BF8E-AB3E-A722-0F96-86E358911132}"/>
          </ac:spMkLst>
        </pc:spChg>
        <pc:spChg chg="del">
          <ac:chgData name="(S) WISE, ALEXANDER" userId="S::alexanderwis.20@sunymaritime.edu::f6cf46d7-8bf4-4e17-8bd2-91be83e5d34f" providerId="AD" clId="Web-{7E2DA7EC-B745-0C33-50AB-7D712DE0AC35}" dt="2024-02-21T00:46:46.622" v="16"/>
          <ac:spMkLst>
            <pc:docMk/>
            <pc:sldMk cId="1096574325" sldId="263"/>
            <ac:spMk id="3" creationId="{23BA6693-BD2B-196D-F5D3-3EFCACC6E897}"/>
          </ac:spMkLst>
        </pc:spChg>
        <pc:graphicFrameChg chg="add">
          <ac:chgData name="(S) WISE, ALEXANDER" userId="S::alexanderwis.20@sunymaritime.edu::f6cf46d7-8bf4-4e17-8bd2-91be83e5d34f" providerId="AD" clId="Web-{7E2DA7EC-B745-0C33-50AB-7D712DE0AC35}" dt="2024-02-21T00:46:46.622" v="16"/>
          <ac:graphicFrameMkLst>
            <pc:docMk/>
            <pc:sldMk cId="1096574325" sldId="263"/>
            <ac:graphicFrameMk id="5" creationId="{6DED6615-93B9-3DD2-131D-1CC1BB735CE9}"/>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1C7A01-63FC-48C0-B522-8148B13409C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FD1C4E4-0232-4906-B937-69FB622EF76C}">
      <dgm:prSet/>
      <dgm:spPr/>
      <dgm:t>
        <a:bodyPr/>
        <a:lstStyle/>
        <a:p>
          <a:r>
            <a:rPr lang="en-US"/>
            <a:t>$500 from Parents Association Last semester</a:t>
          </a:r>
        </a:p>
      </dgm:t>
    </dgm:pt>
    <dgm:pt modelId="{34B71AD0-49D0-4B2E-95B5-AF7CEDB1ABAD}" type="parTrans" cxnId="{EA138E44-01A0-4493-9B29-14EB57E70A2F}">
      <dgm:prSet/>
      <dgm:spPr/>
      <dgm:t>
        <a:bodyPr/>
        <a:lstStyle/>
        <a:p>
          <a:endParaRPr lang="en-US"/>
        </a:p>
      </dgm:t>
    </dgm:pt>
    <dgm:pt modelId="{3ABCF3A3-D712-4B01-BFCE-7C02AE2A2293}" type="sibTrans" cxnId="{EA138E44-01A0-4493-9B29-14EB57E70A2F}">
      <dgm:prSet/>
      <dgm:spPr/>
      <dgm:t>
        <a:bodyPr/>
        <a:lstStyle/>
        <a:p>
          <a:endParaRPr lang="en-US"/>
        </a:p>
      </dgm:t>
    </dgm:pt>
    <dgm:pt modelId="{8274C921-9E3A-42E4-88DE-213DD16EAB04}">
      <dgm:prSet/>
      <dgm:spPr/>
      <dgm:t>
        <a:bodyPr/>
        <a:lstStyle/>
        <a:p>
          <a:r>
            <a:rPr lang="en-US"/>
            <a:t>In the process of applying for Parents association funding and FSA Funding for this semester</a:t>
          </a:r>
        </a:p>
      </dgm:t>
    </dgm:pt>
    <dgm:pt modelId="{06327D5D-F21E-4524-ACEA-DAD7790B59D3}" type="parTrans" cxnId="{6E2AA753-31F1-409F-8579-854445401F39}">
      <dgm:prSet/>
      <dgm:spPr/>
      <dgm:t>
        <a:bodyPr/>
        <a:lstStyle/>
        <a:p>
          <a:endParaRPr lang="en-US"/>
        </a:p>
      </dgm:t>
    </dgm:pt>
    <dgm:pt modelId="{DAA33C21-664E-4AB8-8DD1-13B2EEE35F21}" type="sibTrans" cxnId="{6E2AA753-31F1-409F-8579-854445401F39}">
      <dgm:prSet/>
      <dgm:spPr/>
      <dgm:t>
        <a:bodyPr/>
        <a:lstStyle/>
        <a:p>
          <a:endParaRPr lang="en-US"/>
        </a:p>
      </dgm:t>
    </dgm:pt>
    <dgm:pt modelId="{99EE6663-1209-4978-BB54-C1D335434BEE}">
      <dgm:prSet/>
      <dgm:spPr/>
      <dgm:t>
        <a:bodyPr/>
        <a:lstStyle/>
        <a:p>
          <a:r>
            <a:rPr lang="en-US"/>
            <a:t>Internal fundraising ($36 buy in to use club money at climbing gym)</a:t>
          </a:r>
        </a:p>
      </dgm:t>
    </dgm:pt>
    <dgm:pt modelId="{AFD44738-23C2-4716-97F3-C9C2C3D8543D}" type="parTrans" cxnId="{6D247609-E3F7-48D9-9E17-919FBDA440F8}">
      <dgm:prSet/>
      <dgm:spPr/>
      <dgm:t>
        <a:bodyPr/>
        <a:lstStyle/>
        <a:p>
          <a:endParaRPr lang="en-US"/>
        </a:p>
      </dgm:t>
    </dgm:pt>
    <dgm:pt modelId="{B47C7AAC-1585-4D54-9487-CACE2D627EAD}" type="sibTrans" cxnId="{6D247609-E3F7-48D9-9E17-919FBDA440F8}">
      <dgm:prSet/>
      <dgm:spPr/>
      <dgm:t>
        <a:bodyPr/>
        <a:lstStyle/>
        <a:p>
          <a:endParaRPr lang="en-US"/>
        </a:p>
      </dgm:t>
    </dgm:pt>
    <dgm:pt modelId="{756DF754-5CE4-4037-8DD5-3A6955072E53}">
      <dgm:prSet/>
      <dgm:spPr/>
      <dgm:t>
        <a:bodyPr/>
        <a:lstStyle/>
        <a:p>
          <a:r>
            <a:rPr lang="en-US"/>
            <a:t>Presenting to SGA, asking $2,500</a:t>
          </a:r>
        </a:p>
      </dgm:t>
    </dgm:pt>
    <dgm:pt modelId="{5DBC3D85-2A66-4A31-BF8F-F2E64FC6C067}" type="parTrans" cxnId="{3B803C99-2AEF-4456-8866-8EF0BAF4BBC6}">
      <dgm:prSet/>
      <dgm:spPr/>
      <dgm:t>
        <a:bodyPr/>
        <a:lstStyle/>
        <a:p>
          <a:endParaRPr lang="en-US"/>
        </a:p>
      </dgm:t>
    </dgm:pt>
    <dgm:pt modelId="{B0EACCF0-3208-4391-8157-BBAB3021E21B}" type="sibTrans" cxnId="{3B803C99-2AEF-4456-8866-8EF0BAF4BBC6}">
      <dgm:prSet/>
      <dgm:spPr/>
      <dgm:t>
        <a:bodyPr/>
        <a:lstStyle/>
        <a:p>
          <a:endParaRPr lang="en-US"/>
        </a:p>
      </dgm:t>
    </dgm:pt>
    <dgm:pt modelId="{4AC583C0-BA5E-44E9-BBF7-587CBF639F78}" type="pres">
      <dgm:prSet presAssocID="{991C7A01-63FC-48C0-B522-8148B13409C9}" presName="linear" presStyleCnt="0">
        <dgm:presLayoutVars>
          <dgm:animLvl val="lvl"/>
          <dgm:resizeHandles val="exact"/>
        </dgm:presLayoutVars>
      </dgm:prSet>
      <dgm:spPr/>
    </dgm:pt>
    <dgm:pt modelId="{9EB84D5D-2CE9-49DE-9FCD-7E17C64950F4}" type="pres">
      <dgm:prSet presAssocID="{5FD1C4E4-0232-4906-B937-69FB622EF76C}" presName="parentText" presStyleLbl="node1" presStyleIdx="0" presStyleCnt="4">
        <dgm:presLayoutVars>
          <dgm:chMax val="0"/>
          <dgm:bulletEnabled val="1"/>
        </dgm:presLayoutVars>
      </dgm:prSet>
      <dgm:spPr/>
    </dgm:pt>
    <dgm:pt modelId="{7AE01C08-433F-405F-A4F3-1F7D5DDD4792}" type="pres">
      <dgm:prSet presAssocID="{3ABCF3A3-D712-4B01-BFCE-7C02AE2A2293}" presName="spacer" presStyleCnt="0"/>
      <dgm:spPr/>
    </dgm:pt>
    <dgm:pt modelId="{099234DB-507E-4DE3-9E59-1712A05108D9}" type="pres">
      <dgm:prSet presAssocID="{8274C921-9E3A-42E4-88DE-213DD16EAB04}" presName="parentText" presStyleLbl="node1" presStyleIdx="1" presStyleCnt="4">
        <dgm:presLayoutVars>
          <dgm:chMax val="0"/>
          <dgm:bulletEnabled val="1"/>
        </dgm:presLayoutVars>
      </dgm:prSet>
      <dgm:spPr/>
    </dgm:pt>
    <dgm:pt modelId="{52135E80-AB30-4B8D-A595-A10DAFB0F27D}" type="pres">
      <dgm:prSet presAssocID="{DAA33C21-664E-4AB8-8DD1-13B2EEE35F21}" presName="spacer" presStyleCnt="0"/>
      <dgm:spPr/>
    </dgm:pt>
    <dgm:pt modelId="{480427E4-B621-4922-8DD2-DD794B74D991}" type="pres">
      <dgm:prSet presAssocID="{99EE6663-1209-4978-BB54-C1D335434BEE}" presName="parentText" presStyleLbl="node1" presStyleIdx="2" presStyleCnt="4">
        <dgm:presLayoutVars>
          <dgm:chMax val="0"/>
          <dgm:bulletEnabled val="1"/>
        </dgm:presLayoutVars>
      </dgm:prSet>
      <dgm:spPr/>
    </dgm:pt>
    <dgm:pt modelId="{EE654337-1D8E-4992-9E16-236429AB19DA}" type="pres">
      <dgm:prSet presAssocID="{B47C7AAC-1585-4D54-9487-CACE2D627EAD}" presName="spacer" presStyleCnt="0"/>
      <dgm:spPr/>
    </dgm:pt>
    <dgm:pt modelId="{A78E0F8C-BE1C-4CAE-8165-6409C17AF6EA}" type="pres">
      <dgm:prSet presAssocID="{756DF754-5CE4-4037-8DD5-3A6955072E53}" presName="parentText" presStyleLbl="node1" presStyleIdx="3" presStyleCnt="4">
        <dgm:presLayoutVars>
          <dgm:chMax val="0"/>
          <dgm:bulletEnabled val="1"/>
        </dgm:presLayoutVars>
      </dgm:prSet>
      <dgm:spPr/>
    </dgm:pt>
  </dgm:ptLst>
  <dgm:cxnLst>
    <dgm:cxn modelId="{6D247609-E3F7-48D9-9E17-919FBDA440F8}" srcId="{991C7A01-63FC-48C0-B522-8148B13409C9}" destId="{99EE6663-1209-4978-BB54-C1D335434BEE}" srcOrd="2" destOrd="0" parTransId="{AFD44738-23C2-4716-97F3-C9C2C3D8543D}" sibTransId="{B47C7AAC-1585-4D54-9487-CACE2D627EAD}"/>
    <dgm:cxn modelId="{FB8F8510-CFA2-4AC5-B6C0-509413864A2D}" type="presOf" srcId="{756DF754-5CE4-4037-8DD5-3A6955072E53}" destId="{A78E0F8C-BE1C-4CAE-8165-6409C17AF6EA}" srcOrd="0" destOrd="0" presId="urn:microsoft.com/office/officeart/2005/8/layout/vList2"/>
    <dgm:cxn modelId="{EA138E44-01A0-4493-9B29-14EB57E70A2F}" srcId="{991C7A01-63FC-48C0-B522-8148B13409C9}" destId="{5FD1C4E4-0232-4906-B937-69FB622EF76C}" srcOrd="0" destOrd="0" parTransId="{34B71AD0-49D0-4B2E-95B5-AF7CEDB1ABAD}" sibTransId="{3ABCF3A3-D712-4B01-BFCE-7C02AE2A2293}"/>
    <dgm:cxn modelId="{6252DA70-E624-4899-82D6-842B777EDFB7}" type="presOf" srcId="{991C7A01-63FC-48C0-B522-8148B13409C9}" destId="{4AC583C0-BA5E-44E9-BBF7-587CBF639F78}" srcOrd="0" destOrd="0" presId="urn:microsoft.com/office/officeart/2005/8/layout/vList2"/>
    <dgm:cxn modelId="{6E2AA753-31F1-409F-8579-854445401F39}" srcId="{991C7A01-63FC-48C0-B522-8148B13409C9}" destId="{8274C921-9E3A-42E4-88DE-213DD16EAB04}" srcOrd="1" destOrd="0" parTransId="{06327D5D-F21E-4524-ACEA-DAD7790B59D3}" sibTransId="{DAA33C21-664E-4AB8-8DD1-13B2EEE35F21}"/>
    <dgm:cxn modelId="{3B803C99-2AEF-4456-8866-8EF0BAF4BBC6}" srcId="{991C7A01-63FC-48C0-B522-8148B13409C9}" destId="{756DF754-5CE4-4037-8DD5-3A6955072E53}" srcOrd="3" destOrd="0" parTransId="{5DBC3D85-2A66-4A31-BF8F-F2E64FC6C067}" sibTransId="{B0EACCF0-3208-4391-8157-BBAB3021E21B}"/>
    <dgm:cxn modelId="{DAD832AE-97DC-4AB0-B34C-9FCDCF9315F8}" type="presOf" srcId="{5FD1C4E4-0232-4906-B937-69FB622EF76C}" destId="{9EB84D5D-2CE9-49DE-9FCD-7E17C64950F4}" srcOrd="0" destOrd="0" presId="urn:microsoft.com/office/officeart/2005/8/layout/vList2"/>
    <dgm:cxn modelId="{FFDFB7DE-A8E4-497F-916F-17F2A8CCD8F7}" type="presOf" srcId="{99EE6663-1209-4978-BB54-C1D335434BEE}" destId="{480427E4-B621-4922-8DD2-DD794B74D991}" srcOrd="0" destOrd="0" presId="urn:microsoft.com/office/officeart/2005/8/layout/vList2"/>
    <dgm:cxn modelId="{B60170FB-20C2-4097-B78B-9F3F33B18DC7}" type="presOf" srcId="{8274C921-9E3A-42E4-88DE-213DD16EAB04}" destId="{099234DB-507E-4DE3-9E59-1712A05108D9}" srcOrd="0" destOrd="0" presId="urn:microsoft.com/office/officeart/2005/8/layout/vList2"/>
    <dgm:cxn modelId="{F4F3B188-C74D-4EE1-9133-5087BF802744}" type="presParOf" srcId="{4AC583C0-BA5E-44E9-BBF7-587CBF639F78}" destId="{9EB84D5D-2CE9-49DE-9FCD-7E17C64950F4}" srcOrd="0" destOrd="0" presId="urn:microsoft.com/office/officeart/2005/8/layout/vList2"/>
    <dgm:cxn modelId="{79A6E455-767D-4F88-B893-88A65BC4FEBC}" type="presParOf" srcId="{4AC583C0-BA5E-44E9-BBF7-587CBF639F78}" destId="{7AE01C08-433F-405F-A4F3-1F7D5DDD4792}" srcOrd="1" destOrd="0" presId="urn:microsoft.com/office/officeart/2005/8/layout/vList2"/>
    <dgm:cxn modelId="{4C460413-A0CE-4BEA-A247-DBEDA1E0F6D1}" type="presParOf" srcId="{4AC583C0-BA5E-44E9-BBF7-587CBF639F78}" destId="{099234DB-507E-4DE3-9E59-1712A05108D9}" srcOrd="2" destOrd="0" presId="urn:microsoft.com/office/officeart/2005/8/layout/vList2"/>
    <dgm:cxn modelId="{CDE1E820-798D-4737-A6B5-09C8F2A3AA07}" type="presParOf" srcId="{4AC583C0-BA5E-44E9-BBF7-587CBF639F78}" destId="{52135E80-AB30-4B8D-A595-A10DAFB0F27D}" srcOrd="3" destOrd="0" presId="urn:microsoft.com/office/officeart/2005/8/layout/vList2"/>
    <dgm:cxn modelId="{EE7A3E96-B0A8-4492-A72E-8C1613FB9C91}" type="presParOf" srcId="{4AC583C0-BA5E-44E9-BBF7-587CBF639F78}" destId="{480427E4-B621-4922-8DD2-DD794B74D991}" srcOrd="4" destOrd="0" presId="urn:microsoft.com/office/officeart/2005/8/layout/vList2"/>
    <dgm:cxn modelId="{5F4457BF-9FA4-4788-97D5-71C2F932EEA2}" type="presParOf" srcId="{4AC583C0-BA5E-44E9-BBF7-587CBF639F78}" destId="{EE654337-1D8E-4992-9E16-236429AB19DA}" srcOrd="5" destOrd="0" presId="urn:microsoft.com/office/officeart/2005/8/layout/vList2"/>
    <dgm:cxn modelId="{53917E4E-7FD5-41CC-BC28-D61E48C5BCD1}" type="presParOf" srcId="{4AC583C0-BA5E-44E9-BBF7-587CBF639F78}" destId="{A78E0F8C-BE1C-4CAE-8165-6409C17AF6E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84D5D-2CE9-49DE-9FCD-7E17C64950F4}">
      <dsp:nvSpPr>
        <dsp:cNvPr id="0" name=""/>
        <dsp:cNvSpPr/>
      </dsp:nvSpPr>
      <dsp:spPr>
        <a:xfrm>
          <a:off x="0" y="71356"/>
          <a:ext cx="10515600" cy="9981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$500 from Parents Association Last semester</a:t>
          </a:r>
        </a:p>
      </dsp:txBody>
      <dsp:txXfrm>
        <a:off x="48726" y="120082"/>
        <a:ext cx="10418148" cy="900704"/>
      </dsp:txXfrm>
    </dsp:sp>
    <dsp:sp modelId="{099234DB-507E-4DE3-9E59-1712A05108D9}">
      <dsp:nvSpPr>
        <dsp:cNvPr id="0" name=""/>
        <dsp:cNvSpPr/>
      </dsp:nvSpPr>
      <dsp:spPr>
        <a:xfrm>
          <a:off x="0" y="1141512"/>
          <a:ext cx="10515600" cy="9981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 the process of applying for Parents association funding and FSA Funding for this semester</a:t>
          </a:r>
        </a:p>
      </dsp:txBody>
      <dsp:txXfrm>
        <a:off x="48726" y="1190238"/>
        <a:ext cx="10418148" cy="900704"/>
      </dsp:txXfrm>
    </dsp:sp>
    <dsp:sp modelId="{480427E4-B621-4922-8DD2-DD794B74D991}">
      <dsp:nvSpPr>
        <dsp:cNvPr id="0" name=""/>
        <dsp:cNvSpPr/>
      </dsp:nvSpPr>
      <dsp:spPr>
        <a:xfrm>
          <a:off x="0" y="2211669"/>
          <a:ext cx="10515600" cy="9981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Internal fundraising ($36 buy in to use club money at climbing gym)</a:t>
          </a:r>
        </a:p>
      </dsp:txBody>
      <dsp:txXfrm>
        <a:off x="48726" y="2260395"/>
        <a:ext cx="10418148" cy="900704"/>
      </dsp:txXfrm>
    </dsp:sp>
    <dsp:sp modelId="{A78E0F8C-BE1C-4CAE-8165-6409C17AF6EA}">
      <dsp:nvSpPr>
        <dsp:cNvPr id="0" name=""/>
        <dsp:cNvSpPr/>
      </dsp:nvSpPr>
      <dsp:spPr>
        <a:xfrm>
          <a:off x="0" y="3281825"/>
          <a:ext cx="10515600" cy="9981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Presenting to SGA, asking $2,500</a:t>
          </a:r>
        </a:p>
      </dsp:txBody>
      <dsp:txXfrm>
        <a:off x="48726" y="3330551"/>
        <a:ext cx="10418148" cy="9007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2/26/2024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flickr.com/photos/andreaskay/6849177434/"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0497" y="715087"/>
            <a:ext cx="9144000" cy="5689600"/>
          </a:xfrm>
        </p:spPr>
        <p:txBody>
          <a:bodyPr>
            <a:normAutofit fontScale="90000"/>
          </a:bodyPr>
          <a:lstStyle/>
          <a:p>
            <a:r>
              <a:rPr lang="en-US" sz="9600" b="1" dirty="0">
                <a:solidFill>
                  <a:srgbClr val="FA5F11"/>
                </a:solidFill>
              </a:rPr>
              <a:t>Climbing Club</a:t>
            </a:r>
            <a:br>
              <a:rPr lang="en-US" sz="9600" b="1" dirty="0"/>
            </a:br>
            <a:r>
              <a:rPr lang="en-US" sz="9600" b="1" dirty="0">
                <a:solidFill>
                  <a:srgbClr val="FA5F11"/>
                </a:solidFill>
              </a:rPr>
              <a:t>Meeting</a:t>
            </a:r>
            <a:br>
              <a:rPr lang="en-US" sz="9600" b="1" dirty="0">
                <a:solidFill>
                  <a:srgbClr val="FA5F11"/>
                </a:solidFill>
              </a:rPr>
            </a:br>
            <a:br>
              <a:rPr lang="en-US" sz="9600" b="1" dirty="0">
                <a:solidFill>
                  <a:srgbClr val="FA5F11"/>
                </a:solidFill>
              </a:rPr>
            </a:br>
            <a:br>
              <a:rPr lang="en-US" sz="9600" b="1" dirty="0">
                <a:solidFill>
                  <a:srgbClr val="FA5F11"/>
                </a:solidFill>
              </a:rPr>
            </a:br>
            <a:r>
              <a:rPr lang="en-US" sz="9600" b="1" dirty="0">
                <a:solidFill>
                  <a:srgbClr val="FA5F11"/>
                </a:solidFill>
              </a:rPr>
              <a:t>02/27/2024</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D02ED-AAAF-05BA-4A3E-C24C957EB084}"/>
              </a:ext>
            </a:extLst>
          </p:cNvPr>
          <p:cNvSpPr>
            <a:spLocks noGrp="1"/>
          </p:cNvSpPr>
          <p:nvPr>
            <p:ph type="title"/>
          </p:nvPr>
        </p:nvSpPr>
        <p:spPr/>
        <p:txBody>
          <a:bodyPr/>
          <a:lstStyle/>
          <a:p>
            <a:r>
              <a:rPr lang="en-US" dirty="0"/>
              <a:t>Sike</a:t>
            </a:r>
          </a:p>
        </p:txBody>
      </p:sp>
      <p:sp>
        <p:nvSpPr>
          <p:cNvPr id="3" name="Content Placeholder 2">
            <a:extLst>
              <a:ext uri="{FF2B5EF4-FFF2-40B4-BE49-F238E27FC236}">
                <a16:creationId xmlns:a16="http://schemas.microsoft.com/office/drawing/2014/main" id="{A0808700-41A1-E82D-07B1-9836570A6076}"/>
              </a:ext>
            </a:extLst>
          </p:cNvPr>
          <p:cNvSpPr>
            <a:spLocks noGrp="1"/>
          </p:cNvSpPr>
          <p:nvPr>
            <p:ph idx="1"/>
          </p:nvPr>
        </p:nvSpPr>
        <p:spPr/>
        <p:txBody>
          <a:bodyPr vert="horz" lIns="91440" tIns="45720" rIns="91440" bIns="45720" rtlCol="0" anchor="t">
            <a:normAutofit/>
          </a:bodyPr>
          <a:lstStyle/>
          <a:p>
            <a:r>
              <a:rPr lang="en-US" dirty="0"/>
              <a:t>You thought</a:t>
            </a:r>
          </a:p>
        </p:txBody>
      </p:sp>
    </p:spTree>
    <p:extLst>
      <p:ext uri="{BB962C8B-B14F-4D97-AF65-F5344CB8AC3E}">
        <p14:creationId xmlns:p14="http://schemas.microsoft.com/office/powerpoint/2010/main" val="3015713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65F3649-9F65-5598-81BE-C29283446ADF}"/>
              </a:ext>
            </a:extLst>
          </p:cNvPr>
          <p:cNvSpPr>
            <a:spLocks noGrp="1"/>
          </p:cNvSpPr>
          <p:nvPr>
            <p:ph idx="1"/>
          </p:nvPr>
        </p:nvSpPr>
        <p:spPr>
          <a:xfrm>
            <a:off x="838200" y="1825625"/>
            <a:ext cx="5585012" cy="4786766"/>
          </a:xfrm>
        </p:spPr>
        <p:txBody>
          <a:bodyPr vert="horz" lIns="91440" tIns="45720" rIns="91440" bIns="45720" rtlCol="0" anchor="t">
            <a:normAutofit/>
          </a:bodyPr>
          <a:lstStyle/>
          <a:p>
            <a:pPr marL="457200" indent="-457200"/>
            <a:r>
              <a:rPr lang="en-US" dirty="0">
                <a:cs typeface="Arial"/>
              </a:rPr>
              <a:t>Continued Climbing Gym Use</a:t>
            </a:r>
          </a:p>
          <a:p>
            <a:pPr marL="457200" indent="-457200"/>
            <a:r>
              <a:rPr lang="en-US" dirty="0">
                <a:cs typeface="Arial"/>
              </a:rPr>
              <a:t>Beach Clean-Up With Environmental Club</a:t>
            </a:r>
          </a:p>
          <a:p>
            <a:pPr marL="457200" indent="-457200"/>
            <a:r>
              <a:rPr lang="en-US" dirty="0">
                <a:cs typeface="Arial"/>
              </a:rPr>
              <a:t>Some Outdoors trips</a:t>
            </a:r>
          </a:p>
          <a:p>
            <a:pPr marL="914400" lvl="1">
              <a:buFont typeface="Courier New" panose="020B0604020202020204" pitchFamily="34" charset="0"/>
              <a:buChar char="o"/>
            </a:pPr>
            <a:r>
              <a:rPr lang="en-US" dirty="0" err="1">
                <a:cs typeface="Arial"/>
              </a:rPr>
              <a:t>Powerlinez</a:t>
            </a:r>
            <a:endParaRPr lang="en-US">
              <a:cs typeface="Arial"/>
            </a:endParaRPr>
          </a:p>
          <a:p>
            <a:pPr marL="914400" lvl="1">
              <a:buFont typeface="Courier New" panose="020B0604020202020204" pitchFamily="34" charset="0"/>
              <a:buChar char="o"/>
            </a:pPr>
            <a:r>
              <a:rPr lang="en-US" dirty="0" err="1">
                <a:cs typeface="Arial"/>
              </a:rPr>
              <a:t>Gunks</a:t>
            </a:r>
            <a:endParaRPr lang="en-US">
              <a:cs typeface="Arial"/>
            </a:endParaRPr>
          </a:p>
        </p:txBody>
      </p:sp>
      <p:sp>
        <p:nvSpPr>
          <p:cNvPr id="7" name="Title 6">
            <a:extLst>
              <a:ext uri="{FF2B5EF4-FFF2-40B4-BE49-F238E27FC236}">
                <a16:creationId xmlns:a16="http://schemas.microsoft.com/office/drawing/2014/main" id="{80EB0E34-F78A-FCB6-0AE6-4082F5BC5EAA}"/>
              </a:ext>
            </a:extLst>
          </p:cNvPr>
          <p:cNvSpPr>
            <a:spLocks noGrp="1"/>
          </p:cNvSpPr>
          <p:nvPr>
            <p:ph type="title"/>
          </p:nvPr>
        </p:nvSpPr>
        <p:spPr/>
        <p:txBody>
          <a:bodyPr/>
          <a:lstStyle/>
          <a:p>
            <a:r>
              <a:rPr lang="en-US" b="1" dirty="0">
                <a:solidFill>
                  <a:srgbClr val="EB6623"/>
                </a:solidFill>
              </a:rPr>
              <a:t>Plans for the Semester</a:t>
            </a:r>
            <a:endParaRPr lang="en-US" dirty="0"/>
          </a:p>
        </p:txBody>
      </p:sp>
    </p:spTree>
    <p:extLst>
      <p:ext uri="{BB962C8B-B14F-4D97-AF65-F5344CB8AC3E}">
        <p14:creationId xmlns:p14="http://schemas.microsoft.com/office/powerpoint/2010/main" val="2961061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368B9C-C399-CB14-E3B8-3B8A8EB68F04}"/>
              </a:ext>
            </a:extLst>
          </p:cNvPr>
          <p:cNvSpPr>
            <a:spLocks noGrp="1"/>
          </p:cNvSpPr>
          <p:nvPr>
            <p:ph type="title"/>
          </p:nvPr>
        </p:nvSpPr>
        <p:spPr>
          <a:xfrm>
            <a:off x="264199" y="547255"/>
            <a:ext cx="4468514" cy="1393184"/>
          </a:xfrm>
        </p:spPr>
        <p:txBody>
          <a:bodyPr>
            <a:normAutofit fontScale="90000"/>
          </a:bodyPr>
          <a:lstStyle/>
          <a:p>
            <a:r>
              <a:rPr lang="en-US" sz="4800" b="1">
                <a:solidFill>
                  <a:srgbClr val="EB6623"/>
                </a:solidFill>
              </a:rPr>
              <a:t>THE ROCK CLUB</a:t>
            </a:r>
            <a:br>
              <a:rPr lang="en-US" sz="4800" b="1"/>
            </a:br>
            <a:r>
              <a:rPr lang="en-US" sz="2400">
                <a:solidFill>
                  <a:srgbClr val="EB6623"/>
                </a:solidFill>
              </a:rPr>
              <a:t>(Local Climbing Gym)</a:t>
            </a:r>
          </a:p>
        </p:txBody>
      </p:sp>
      <p:sp>
        <p:nvSpPr>
          <p:cNvPr id="8" name="Content Placeholder 7">
            <a:extLst>
              <a:ext uri="{FF2B5EF4-FFF2-40B4-BE49-F238E27FC236}">
                <a16:creationId xmlns:a16="http://schemas.microsoft.com/office/drawing/2014/main" id="{E8E24993-5CB9-9C7A-0595-90561B4501A9}"/>
              </a:ext>
            </a:extLst>
          </p:cNvPr>
          <p:cNvSpPr>
            <a:spLocks noGrp="1"/>
          </p:cNvSpPr>
          <p:nvPr>
            <p:ph idx="1"/>
          </p:nvPr>
        </p:nvSpPr>
        <p:spPr>
          <a:xfrm>
            <a:off x="187998" y="1937793"/>
            <a:ext cx="4325491" cy="4798827"/>
          </a:xfrm>
        </p:spPr>
        <p:txBody>
          <a:bodyPr vert="horz" lIns="91440" tIns="45720" rIns="91440" bIns="45720" rtlCol="0" anchor="t">
            <a:normAutofit/>
          </a:bodyPr>
          <a:lstStyle/>
          <a:p>
            <a:r>
              <a:rPr lang="en-US" dirty="0">
                <a:solidFill>
                  <a:srgbClr val="202124"/>
                </a:solidFill>
                <a:ea typeface="+mn-lt"/>
                <a:cs typeface="+mn-lt"/>
              </a:rPr>
              <a:t>Facility In  New Rochelle</a:t>
            </a:r>
          </a:p>
          <a:p>
            <a:r>
              <a:rPr lang="en-US" dirty="0">
                <a:solidFill>
                  <a:srgbClr val="202124"/>
                </a:solidFill>
              </a:rPr>
              <a:t>Facility Open to all Club Members</a:t>
            </a:r>
          </a:p>
          <a:p>
            <a:pPr lvl="1">
              <a:buFont typeface="Courier New,monospace" panose="020B0604020202020204" pitchFamily="34" charset="0"/>
              <a:buChar char="o"/>
            </a:pPr>
            <a:r>
              <a:rPr lang="en-US" sz="2000" dirty="0">
                <a:solidFill>
                  <a:srgbClr val="202124"/>
                </a:solidFill>
                <a:latin typeface="Arial"/>
                <a:cs typeface="Arial"/>
              </a:rPr>
              <a:t>Bouldering  </a:t>
            </a:r>
            <a:endParaRPr lang="en-US" sz="2000">
              <a:solidFill>
                <a:srgbClr val="000000"/>
              </a:solidFill>
              <a:latin typeface="Arial"/>
              <a:cs typeface="Arial"/>
            </a:endParaRPr>
          </a:p>
          <a:p>
            <a:pPr lvl="1">
              <a:buFont typeface="Courier New,monospace" panose="020B0604020202020204" pitchFamily="34" charset="0"/>
              <a:buChar char="o"/>
            </a:pPr>
            <a:r>
              <a:rPr lang="en-US" sz="2000" dirty="0">
                <a:solidFill>
                  <a:srgbClr val="202124"/>
                </a:solidFill>
                <a:latin typeface="Arial"/>
                <a:cs typeface="Arial"/>
              </a:rPr>
              <a:t>Top Rope</a:t>
            </a:r>
            <a:endParaRPr lang="en-US" sz="2000">
              <a:solidFill>
                <a:srgbClr val="000000"/>
              </a:solidFill>
              <a:latin typeface="Arial"/>
              <a:cs typeface="Arial"/>
            </a:endParaRPr>
          </a:p>
          <a:p>
            <a:pPr lvl="1">
              <a:buFont typeface="Courier New,monospace" panose="020B0604020202020204" pitchFamily="34" charset="0"/>
              <a:buChar char="o"/>
            </a:pPr>
            <a:r>
              <a:rPr lang="en-US" sz="2000" dirty="0">
                <a:solidFill>
                  <a:srgbClr val="202124"/>
                </a:solidFill>
                <a:latin typeface="Arial"/>
                <a:cs typeface="Arial"/>
              </a:rPr>
              <a:t>Belaying</a:t>
            </a:r>
            <a:endParaRPr lang="en-US" sz="2000">
              <a:solidFill>
                <a:srgbClr val="000000"/>
              </a:solidFill>
              <a:latin typeface="Arial"/>
              <a:cs typeface="Arial"/>
            </a:endParaRPr>
          </a:p>
          <a:p>
            <a:pPr lvl="1">
              <a:buFont typeface="Courier New,monospace" panose="020B0604020202020204" pitchFamily="34" charset="0"/>
              <a:buChar char="o"/>
            </a:pPr>
            <a:r>
              <a:rPr lang="en-US" sz="2000" dirty="0">
                <a:solidFill>
                  <a:srgbClr val="202124"/>
                </a:solidFill>
                <a:latin typeface="Arial"/>
                <a:cs typeface="Arial"/>
              </a:rPr>
              <a:t>Lead Climbing</a:t>
            </a:r>
          </a:p>
          <a:p>
            <a:pPr lvl="1">
              <a:buFont typeface="Courier New,monospace" panose="020B0604020202020204" pitchFamily="34" charset="0"/>
              <a:buChar char="o"/>
            </a:pPr>
            <a:r>
              <a:rPr lang="en-US" sz="2000" dirty="0">
                <a:solidFill>
                  <a:srgbClr val="202124"/>
                </a:solidFill>
                <a:latin typeface="Arial"/>
                <a:cs typeface="Arial"/>
              </a:rPr>
              <a:t>Slackline</a:t>
            </a:r>
          </a:p>
          <a:p>
            <a:r>
              <a:rPr lang="en-US" dirty="0">
                <a:solidFill>
                  <a:srgbClr val="202124"/>
                </a:solidFill>
              </a:rPr>
              <a:t>Loft</a:t>
            </a:r>
            <a:r>
              <a:rPr lang="en-US" sz="2800" dirty="0">
                <a:solidFill>
                  <a:srgbClr val="202124"/>
                </a:solidFill>
              </a:rPr>
              <a:t>/Study area</a:t>
            </a:r>
            <a:endParaRPr lang="en-US"/>
          </a:p>
          <a:p>
            <a:r>
              <a:rPr lang="en-US" dirty="0">
                <a:solidFill>
                  <a:srgbClr val="202124"/>
                </a:solidFill>
              </a:rPr>
              <a:t>Climbing Classes</a:t>
            </a:r>
          </a:p>
          <a:p>
            <a:pPr lvl="1">
              <a:buFont typeface="Courier New" panose="020B0604020202020204" pitchFamily="34" charset="0"/>
              <a:buChar char="o"/>
            </a:pPr>
            <a:endParaRPr lang="en-US" sz="2800">
              <a:solidFill>
                <a:srgbClr val="202124"/>
              </a:solidFill>
            </a:endParaRPr>
          </a:p>
        </p:txBody>
      </p:sp>
      <p:pic>
        <p:nvPicPr>
          <p:cNvPr id="4" name="Content Placeholder 3" descr="A rock climbing wall with colorful climbing rocks&#10;&#10;Description automatically generated">
            <a:extLst>
              <a:ext uri="{FF2B5EF4-FFF2-40B4-BE49-F238E27FC236}">
                <a16:creationId xmlns:a16="http://schemas.microsoft.com/office/drawing/2014/main" id="{269541B4-7C9E-D531-BED8-6516DE5506D8}"/>
              </a:ext>
            </a:extLst>
          </p:cNvPr>
          <p:cNvPicPr>
            <a:picLocks noChangeAspect="1"/>
          </p:cNvPicPr>
          <p:nvPr/>
        </p:nvPicPr>
        <p:blipFill rotWithShape="1">
          <a:blip r:embed="rId2"/>
          <a:srcRect l="4025" r="25469" b="-2"/>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3930540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60B7-D439-845D-4196-CDD0CFC97301}"/>
              </a:ext>
            </a:extLst>
          </p:cNvPr>
          <p:cNvSpPr>
            <a:spLocks noGrp="1"/>
          </p:cNvSpPr>
          <p:nvPr>
            <p:ph type="title"/>
          </p:nvPr>
        </p:nvSpPr>
        <p:spPr>
          <a:xfrm>
            <a:off x="838200" y="77995"/>
            <a:ext cx="10515600" cy="1325563"/>
          </a:xfrm>
        </p:spPr>
        <p:txBody>
          <a:bodyPr/>
          <a:lstStyle/>
          <a:p>
            <a:r>
              <a:rPr lang="en-US"/>
              <a:t>How much does it cost to do this?</a:t>
            </a:r>
          </a:p>
        </p:txBody>
      </p:sp>
      <p:pic>
        <p:nvPicPr>
          <p:cNvPr id="4" name="Content Placeholder 3" descr="A document with text and numbers&#10;&#10;Description automatically generated">
            <a:extLst>
              <a:ext uri="{FF2B5EF4-FFF2-40B4-BE49-F238E27FC236}">
                <a16:creationId xmlns:a16="http://schemas.microsoft.com/office/drawing/2014/main" id="{E6E868F2-7575-05A4-7926-CF046978EDD2}"/>
              </a:ext>
            </a:extLst>
          </p:cNvPr>
          <p:cNvPicPr>
            <a:picLocks noGrp="1" noChangeAspect="1"/>
          </p:cNvPicPr>
          <p:nvPr>
            <p:ph idx="1"/>
          </p:nvPr>
        </p:nvPicPr>
        <p:blipFill>
          <a:blip r:embed="rId3"/>
          <a:stretch>
            <a:fillRect/>
          </a:stretch>
        </p:blipFill>
        <p:spPr>
          <a:xfrm>
            <a:off x="839743" y="1148108"/>
            <a:ext cx="4310496" cy="5588207"/>
          </a:xfrm>
        </p:spPr>
      </p:pic>
      <p:sp>
        <p:nvSpPr>
          <p:cNvPr id="5" name="TextBox 4">
            <a:extLst>
              <a:ext uri="{FF2B5EF4-FFF2-40B4-BE49-F238E27FC236}">
                <a16:creationId xmlns:a16="http://schemas.microsoft.com/office/drawing/2014/main" id="{21102A61-9255-0A9C-0249-176E47B738A1}"/>
              </a:ext>
            </a:extLst>
          </p:cNvPr>
          <p:cNvSpPr txBox="1"/>
          <p:nvPr/>
        </p:nvSpPr>
        <p:spPr>
          <a:xfrm>
            <a:off x="5265530" y="3845618"/>
            <a:ext cx="4521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$1,200 Spent last semester for gym access</a:t>
            </a:r>
          </a:p>
        </p:txBody>
      </p:sp>
    </p:spTree>
    <p:extLst>
      <p:ext uri="{BB962C8B-B14F-4D97-AF65-F5344CB8AC3E}">
        <p14:creationId xmlns:p14="http://schemas.microsoft.com/office/powerpoint/2010/main" val="2324620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BF8E-AB3E-A722-0F96-86E358911132}"/>
              </a:ext>
            </a:extLst>
          </p:cNvPr>
          <p:cNvSpPr>
            <a:spLocks noGrp="1"/>
          </p:cNvSpPr>
          <p:nvPr>
            <p:ph type="title"/>
          </p:nvPr>
        </p:nvSpPr>
        <p:spPr/>
        <p:txBody>
          <a:bodyPr/>
          <a:lstStyle/>
          <a:p>
            <a:r>
              <a:rPr lang="en-US" b="1" dirty="0">
                <a:solidFill>
                  <a:srgbClr val="EB6623"/>
                </a:solidFill>
              </a:rPr>
              <a:t>How We Raised Funds</a:t>
            </a:r>
          </a:p>
        </p:txBody>
      </p:sp>
      <p:graphicFrame>
        <p:nvGraphicFramePr>
          <p:cNvPr id="5" name="Content Placeholder 2">
            <a:extLst>
              <a:ext uri="{FF2B5EF4-FFF2-40B4-BE49-F238E27FC236}">
                <a16:creationId xmlns:a16="http://schemas.microsoft.com/office/drawing/2014/main" id="{6DED6615-93B9-3DD2-131D-1CC1BB735CE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6574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8FBE-B33A-E8A5-3B1E-A4D0A416C505}"/>
              </a:ext>
            </a:extLst>
          </p:cNvPr>
          <p:cNvSpPr>
            <a:spLocks noGrp="1"/>
          </p:cNvSpPr>
          <p:nvPr>
            <p:ph type="title"/>
          </p:nvPr>
        </p:nvSpPr>
        <p:spPr>
          <a:xfrm>
            <a:off x="838200" y="85725"/>
            <a:ext cx="10515600" cy="1325563"/>
          </a:xfrm>
        </p:spPr>
        <p:txBody>
          <a:bodyPr/>
          <a:lstStyle/>
          <a:p>
            <a:r>
              <a:rPr lang="en-US" dirty="0"/>
              <a:t>How to Buy Into Using the Gym</a:t>
            </a:r>
          </a:p>
        </p:txBody>
      </p:sp>
      <p:sp>
        <p:nvSpPr>
          <p:cNvPr id="3" name="Content Placeholder 2">
            <a:extLst>
              <a:ext uri="{FF2B5EF4-FFF2-40B4-BE49-F238E27FC236}">
                <a16:creationId xmlns:a16="http://schemas.microsoft.com/office/drawing/2014/main" id="{EC4FADFD-BE7A-1894-6664-8EFAD941C5E4}"/>
              </a:ext>
            </a:extLst>
          </p:cNvPr>
          <p:cNvSpPr>
            <a:spLocks noGrp="1"/>
          </p:cNvSpPr>
          <p:nvPr>
            <p:ph idx="1"/>
          </p:nvPr>
        </p:nvSpPr>
        <p:spPr>
          <a:xfrm>
            <a:off x="838200" y="1406525"/>
            <a:ext cx="10515600" cy="4351338"/>
          </a:xfrm>
        </p:spPr>
        <p:txBody>
          <a:bodyPr vert="horz" lIns="91440" tIns="45720" rIns="91440" bIns="45720" rtlCol="0" anchor="t">
            <a:normAutofit/>
          </a:bodyPr>
          <a:lstStyle/>
          <a:p>
            <a:pPr marL="0" indent="0">
              <a:buNone/>
            </a:pPr>
            <a:r>
              <a:rPr lang="en-US" dirty="0"/>
              <a:t>You can pay $36 Cash to Tommy Rohmann, or Venmo me at</a:t>
            </a:r>
          </a:p>
        </p:txBody>
      </p:sp>
      <p:pic>
        <p:nvPicPr>
          <p:cNvPr id="4" name="Picture 3" descr="A qr code on a white background&#10;&#10;Description automatically generated">
            <a:extLst>
              <a:ext uri="{FF2B5EF4-FFF2-40B4-BE49-F238E27FC236}">
                <a16:creationId xmlns:a16="http://schemas.microsoft.com/office/drawing/2014/main" id="{9CD30144-BE4D-E275-E053-7C6268B407F9}"/>
              </a:ext>
            </a:extLst>
          </p:cNvPr>
          <p:cNvPicPr>
            <a:picLocks noChangeAspect="1"/>
          </p:cNvPicPr>
          <p:nvPr/>
        </p:nvPicPr>
        <p:blipFill>
          <a:blip r:embed="rId2"/>
          <a:stretch>
            <a:fillRect/>
          </a:stretch>
        </p:blipFill>
        <p:spPr>
          <a:xfrm>
            <a:off x="4006850" y="2006600"/>
            <a:ext cx="4178300" cy="4457700"/>
          </a:xfrm>
          <a:prstGeom prst="rect">
            <a:avLst/>
          </a:prstGeom>
        </p:spPr>
      </p:pic>
    </p:spTree>
    <p:extLst>
      <p:ext uri="{BB962C8B-B14F-4D97-AF65-F5344CB8AC3E}">
        <p14:creationId xmlns:p14="http://schemas.microsoft.com/office/powerpoint/2010/main" val="4090496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6C272-3E4B-59E3-DA6B-0E6014DC66F3}"/>
              </a:ext>
            </a:extLst>
          </p:cNvPr>
          <p:cNvSpPr>
            <a:spLocks noGrp="1"/>
          </p:cNvSpPr>
          <p:nvPr>
            <p:ph type="title"/>
          </p:nvPr>
        </p:nvSpPr>
        <p:spPr>
          <a:xfrm>
            <a:off x="640080" y="325369"/>
            <a:ext cx="4368602" cy="1956841"/>
          </a:xfrm>
        </p:spPr>
        <p:txBody>
          <a:bodyPr anchor="b">
            <a:normAutofit/>
          </a:bodyPr>
          <a:lstStyle/>
          <a:p>
            <a:r>
              <a:rPr lang="en-US" sz="5400"/>
              <a:t>Beach Clean-Up</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600ECA-E406-9CAB-26EC-EF98B09A69B4}"/>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a:t>Time and date tbd, but important that we do as a club</a:t>
            </a:r>
          </a:p>
        </p:txBody>
      </p:sp>
      <p:pic>
        <p:nvPicPr>
          <p:cNvPr id="5" name="Picture 4" descr="A soft wave in the shore">
            <a:extLst>
              <a:ext uri="{FF2B5EF4-FFF2-40B4-BE49-F238E27FC236}">
                <a16:creationId xmlns:a16="http://schemas.microsoft.com/office/drawing/2014/main" id="{335C8518-5AD5-3EBB-7B1E-831B4378F0F3}"/>
              </a:ext>
            </a:extLst>
          </p:cNvPr>
          <p:cNvPicPr>
            <a:picLocks noChangeAspect="1"/>
          </p:cNvPicPr>
          <p:nvPr/>
        </p:nvPicPr>
        <p:blipFill rotWithShape="1">
          <a:blip r:embed="rId2"/>
          <a:srcRect l="30638" r="2507"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80985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6C272-3E4B-59E3-DA6B-0E6014DC66F3}"/>
              </a:ext>
            </a:extLst>
          </p:cNvPr>
          <p:cNvSpPr>
            <a:spLocks noGrp="1"/>
          </p:cNvSpPr>
          <p:nvPr>
            <p:ph type="title"/>
          </p:nvPr>
        </p:nvSpPr>
        <p:spPr>
          <a:xfrm>
            <a:off x="640080" y="325369"/>
            <a:ext cx="4368602" cy="1956841"/>
          </a:xfrm>
        </p:spPr>
        <p:txBody>
          <a:bodyPr anchor="b">
            <a:normAutofit/>
          </a:bodyPr>
          <a:lstStyle/>
          <a:p>
            <a:r>
              <a:rPr lang="en-US" sz="5400"/>
              <a:t>Outdoors Trips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600ECA-E406-9CAB-26EC-EF98B09A69B4}"/>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a:t>In the club, we do not have the the knowledge to outdoor climbing, but we hope to do climbing lessons in the Gunks or at the Powerlinez so that next year, we can just go on a free weekend.</a:t>
            </a:r>
          </a:p>
        </p:txBody>
      </p:sp>
      <p:pic>
        <p:nvPicPr>
          <p:cNvPr id="4" name="Picture 3" descr="2-day Rock climbing course in The Gunks (Multiple levels). 2-day trip ...">
            <a:extLst>
              <a:ext uri="{FF2B5EF4-FFF2-40B4-BE49-F238E27FC236}">
                <a16:creationId xmlns:a16="http://schemas.microsoft.com/office/drawing/2014/main" id="{B2C0EA59-64E6-A70F-0064-B9786CBCA701}"/>
              </a:ext>
            </a:extLst>
          </p:cNvPr>
          <p:cNvPicPr>
            <a:picLocks noChangeAspect="1"/>
          </p:cNvPicPr>
          <p:nvPr/>
        </p:nvPicPr>
        <p:blipFill rotWithShape="1">
          <a:blip r:embed="rId2"/>
          <a:srcRect l="7403" r="759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3725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6C272-3E4B-59E3-DA6B-0E6014DC66F3}"/>
              </a:ext>
            </a:extLst>
          </p:cNvPr>
          <p:cNvSpPr>
            <a:spLocks noGrp="1"/>
          </p:cNvSpPr>
          <p:nvPr>
            <p:ph type="title"/>
          </p:nvPr>
        </p:nvSpPr>
        <p:spPr>
          <a:xfrm>
            <a:off x="640080" y="325369"/>
            <a:ext cx="4368602" cy="1956841"/>
          </a:xfrm>
        </p:spPr>
        <p:txBody>
          <a:bodyPr anchor="b">
            <a:normAutofit/>
          </a:bodyPr>
          <a:lstStyle/>
          <a:p>
            <a:r>
              <a:rPr lang="en-US" sz="5400"/>
              <a:t>That’s all</a:t>
            </a:r>
          </a:p>
        </p:txBody>
      </p:sp>
      <p:sp>
        <p:nvSpPr>
          <p:cNvPr id="4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600ECA-E406-9CAB-26EC-EF98B09A69B4}"/>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1700"/>
              <a:t>Thanks</a:t>
            </a:r>
          </a:p>
          <a:p>
            <a:pPr marL="0" indent="0">
              <a:buNone/>
            </a:pPr>
            <a:endParaRPr lang="en-US" sz="1700"/>
          </a:p>
          <a:p>
            <a:pPr marL="0" indent="0">
              <a:buNone/>
            </a:pPr>
            <a:endParaRPr lang="en-US" sz="1700"/>
          </a:p>
          <a:p>
            <a:pPr marL="0" indent="0">
              <a:buNone/>
            </a:pPr>
            <a:endParaRPr lang="en-US" sz="1700"/>
          </a:p>
          <a:p>
            <a:pPr marL="0" indent="0">
              <a:buNone/>
            </a:pPr>
            <a:endParaRPr lang="en-US" sz="1700"/>
          </a:p>
          <a:p>
            <a:pPr marL="0" indent="0">
              <a:buNone/>
            </a:pPr>
            <a:endParaRPr lang="en-US" sz="1700"/>
          </a:p>
          <a:p>
            <a:pPr marL="0" indent="0">
              <a:buNone/>
            </a:pPr>
            <a:endParaRPr lang="en-US" sz="1700"/>
          </a:p>
          <a:p>
            <a:pPr marL="0" indent="0">
              <a:buNone/>
            </a:pPr>
            <a:endParaRPr lang="en-US" sz="1700"/>
          </a:p>
          <a:p>
            <a:pPr marL="0" indent="0">
              <a:buNone/>
            </a:pPr>
            <a:r>
              <a:rPr lang="en-US" sz="1700"/>
              <a:t>Thomasroh.20@sunymaritime.edu</a:t>
            </a:r>
          </a:p>
        </p:txBody>
      </p:sp>
      <p:pic>
        <p:nvPicPr>
          <p:cNvPr id="18" name="Picture 17" descr="A group of animals running on a stone road&#10;&#10;Description automatically generated">
            <a:extLst>
              <a:ext uri="{FF2B5EF4-FFF2-40B4-BE49-F238E27FC236}">
                <a16:creationId xmlns:a16="http://schemas.microsoft.com/office/drawing/2014/main" id="{97AE1F43-4644-154A-CC82-F9FCCEA5876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0319" r="1445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0" name="TextBox 19">
            <a:extLst>
              <a:ext uri="{FF2B5EF4-FFF2-40B4-BE49-F238E27FC236}">
                <a16:creationId xmlns:a16="http://schemas.microsoft.com/office/drawing/2014/main" id="{985AA222-4005-5A98-360B-BADB83C8BFEE}"/>
              </a:ext>
            </a:extLst>
          </p:cNvPr>
          <p:cNvSpPr txBox="1"/>
          <p:nvPr/>
        </p:nvSpPr>
        <p:spPr>
          <a:xfrm>
            <a:off x="9581991" y="6657945"/>
            <a:ext cx="261000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994097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Climbing Club Meeting   02/27/2024</vt:lpstr>
      <vt:lpstr>Plans for the Semester</vt:lpstr>
      <vt:lpstr>THE ROCK CLUB (Local Climbing Gym)</vt:lpstr>
      <vt:lpstr>How much does it cost to do this?</vt:lpstr>
      <vt:lpstr>How We Raised Funds</vt:lpstr>
      <vt:lpstr>How to Buy Into Using the Gym</vt:lpstr>
      <vt:lpstr>Beach Clean-Up</vt:lpstr>
      <vt:lpstr>Outdoors Trips</vt:lpstr>
      <vt:lpstr>That’s all</vt:lpstr>
      <vt:lpstr>Sike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104</cp:revision>
  <dcterms:created xsi:type="dcterms:W3CDTF">2024-02-06T02:15:21Z</dcterms:created>
  <dcterms:modified xsi:type="dcterms:W3CDTF">2024-02-26T14:23:30Z</dcterms:modified>
</cp:coreProperties>
</file>